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9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213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773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018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576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100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70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21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301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47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505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246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203B6-99B5-4DF5-B3FB-0750E4594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Taller </a:t>
            </a:r>
            <a:r>
              <a:rPr lang="es-CO"/>
              <a:t>Gmap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907984-C215-484E-A8DD-14B1DE43C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Maria Camila Lenis Restrepo</a:t>
            </a:r>
          </a:p>
          <a:p>
            <a:r>
              <a:rPr lang="es-CO" dirty="0"/>
              <a:t>Javier Andrés Torres Reyes</a:t>
            </a:r>
          </a:p>
        </p:txBody>
      </p:sp>
    </p:spTree>
    <p:extLst>
      <p:ext uri="{BB962C8B-B14F-4D97-AF65-F5344CB8AC3E}">
        <p14:creationId xmlns:p14="http://schemas.microsoft.com/office/powerpoint/2010/main" val="30342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BF539-A772-4551-9D84-C390FC21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Identificación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7D897-025E-47FB-A3E8-385CA053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Debido a la curiosidad despertada por los eventos sísmicos que se han presentado en las últimas semanas, se desea poder conocer la información de los últimos terremotos ocurridos en todo el mundo.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049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B51FA-3539-4EF7-BCA3-385EFB628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242E3B6-0EBE-4431-A145-12CD3E79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de información</a:t>
            </a:r>
          </a:p>
        </p:txBody>
      </p:sp>
      <p:pic>
        <p:nvPicPr>
          <p:cNvPr id="1028" name="Picture 4" descr="Resultado de imagen para usgs">
            <a:extLst>
              <a:ext uri="{FF2B5EF4-FFF2-40B4-BE49-F238E27FC236}">
                <a16:creationId xmlns:a16="http://schemas.microsoft.com/office/drawing/2014/main" id="{2624F6B9-E1FA-4CF4-A3F9-15F45D213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593" y="452324"/>
            <a:ext cx="36385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json">
            <a:extLst>
              <a:ext uri="{FF2B5EF4-FFF2-40B4-BE49-F238E27FC236}">
                <a16:creationId xmlns:a16="http://schemas.microsoft.com/office/drawing/2014/main" id="{E99FFB8C-9C8C-4C05-AD46-130AF1DB9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17" y="2207133"/>
            <a:ext cx="6104980" cy="411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11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16F7A-E5D9-4BED-BDF8-9B291266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de información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DAA0CFE-88E3-421D-879E-967D44C3F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858" y="528828"/>
            <a:ext cx="753359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9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DE3555-2858-4E7A-8CEB-160A1D633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254437-48FC-43CB-8500-B1331C82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446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1C1F9F-5B66-4838-86C3-68B00F19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spc="-100" dirty="0" err="1"/>
              <a:t>Búsqueda</a:t>
            </a:r>
            <a:r>
              <a:rPr lang="en-US" sz="3700" spc="-100" dirty="0"/>
              <a:t>, </a:t>
            </a:r>
            <a:r>
              <a:rPr lang="en-US" sz="3700" spc="-100" dirty="0" err="1"/>
              <a:t>diseño</a:t>
            </a:r>
            <a:r>
              <a:rPr lang="en-US" sz="3700" spc="-100" dirty="0"/>
              <a:t> y </a:t>
            </a:r>
            <a:r>
              <a:rPr lang="en-US" sz="3700" spc="-100" dirty="0" err="1"/>
              <a:t>evaluación</a:t>
            </a:r>
            <a:r>
              <a:rPr lang="en-US" sz="3700" spc="-100" dirty="0"/>
              <a:t> de la </a:t>
            </a:r>
            <a:r>
              <a:rPr lang="en-US" sz="3700" spc="-100" dirty="0" err="1"/>
              <a:t>mejor</a:t>
            </a:r>
            <a:r>
              <a:rPr lang="en-US" sz="3700" spc="-100" dirty="0"/>
              <a:t> </a:t>
            </a:r>
            <a:r>
              <a:rPr lang="en-US" sz="3700" spc="-100" dirty="0" err="1"/>
              <a:t>solución</a:t>
            </a:r>
            <a:endParaRPr lang="en-US" sz="3700" spc="-1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E573B32-D35E-4A23-A997-FA2C94EC9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4" y="5666792"/>
            <a:ext cx="10180696" cy="542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Icons made by </a:t>
            </a:r>
            <a:r>
              <a:rPr lang="en-US" sz="1600" dirty="0" err="1">
                <a:solidFill>
                  <a:srgbClr val="FFFFFF"/>
                </a:solidFill>
              </a:rPr>
              <a:t>Freepick</a:t>
            </a:r>
            <a:r>
              <a:rPr lang="en-US" sz="1600" dirty="0">
                <a:solidFill>
                  <a:srgbClr val="FFFFFF"/>
                </a:solidFill>
              </a:rPr>
              <a:t> from www.flaticon.com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9F6940-BFD0-479A-BAB4-A45EF30D3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1" y="993437"/>
            <a:ext cx="2539145" cy="2539145"/>
          </a:xfrm>
          <a:prstGeom prst="rect">
            <a:avLst/>
          </a:prstGeom>
        </p:spPr>
      </p:pic>
      <p:pic>
        <p:nvPicPr>
          <p:cNvPr id="13" name="Imagen 12" descr="Imagen que contiene gráficos vectoriales, transporte&#10;&#10;Descripción generada con confianza alta">
            <a:extLst>
              <a:ext uri="{FF2B5EF4-FFF2-40B4-BE49-F238E27FC236}">
                <a16:creationId xmlns:a16="http://schemas.microsoft.com/office/drawing/2014/main" id="{8B131461-2CBE-4DDE-AA9D-F621CF144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97" y="903272"/>
            <a:ext cx="2539145" cy="25391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3FBE474-5F5A-4235-B060-60B413A04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74" y="946544"/>
            <a:ext cx="2539147" cy="2539147"/>
          </a:xfrm>
          <a:prstGeom prst="rect">
            <a:avLst/>
          </a:prstGeom>
        </p:spPr>
      </p:pic>
      <p:pic>
        <p:nvPicPr>
          <p:cNvPr id="11" name="Imagen 10" descr="Imagen que contiene gráficos vectoriales&#10;&#10;Descripción generada con confianza alta">
            <a:extLst>
              <a:ext uri="{FF2B5EF4-FFF2-40B4-BE49-F238E27FC236}">
                <a16:creationId xmlns:a16="http://schemas.microsoft.com/office/drawing/2014/main" id="{BA0D0C54-0BE8-426A-9A6E-809DAB05D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725" y="993436"/>
            <a:ext cx="2539147" cy="2539147"/>
          </a:xfrm>
          <a:prstGeom prst="rect">
            <a:avLst/>
          </a:prstGeom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6F6E0087-B5E5-4434-B5F1-3E7E9E72E732}"/>
              </a:ext>
            </a:extLst>
          </p:cNvPr>
          <p:cNvSpPr txBox="1">
            <a:spLocks/>
          </p:cNvSpPr>
          <p:nvPr/>
        </p:nvSpPr>
        <p:spPr>
          <a:xfrm>
            <a:off x="639152" y="3442417"/>
            <a:ext cx="11063720" cy="878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00" dirty="0" err="1"/>
              <a:t>Obtención</a:t>
            </a:r>
            <a:r>
              <a:rPr lang="en-US" sz="2800" spc="-100" dirty="0"/>
              <a:t> de la </a:t>
            </a:r>
            <a:r>
              <a:rPr lang="en-US" sz="2800" spc="-100" dirty="0" err="1"/>
              <a:t>información</a:t>
            </a:r>
            <a:r>
              <a:rPr lang="en-US" sz="2800" spc="-100" dirty="0"/>
              <a:t>                                    </a:t>
            </a:r>
            <a:r>
              <a:rPr lang="en-US" sz="2800" spc="-100" dirty="0" err="1"/>
              <a:t>Visualización</a:t>
            </a:r>
            <a:r>
              <a:rPr lang="en-US" sz="2800" spc="-100" dirty="0"/>
              <a:t> de la </a:t>
            </a:r>
            <a:r>
              <a:rPr lang="en-US" sz="2800" spc="-100" dirty="0" err="1"/>
              <a:t>información</a:t>
            </a:r>
            <a:endParaRPr lang="en-US" sz="2800" spc="-100" dirty="0"/>
          </a:p>
        </p:txBody>
      </p:sp>
    </p:spTree>
    <p:extLst>
      <p:ext uri="{BB962C8B-B14F-4D97-AF65-F5344CB8AC3E}">
        <p14:creationId xmlns:p14="http://schemas.microsoft.com/office/powerpoint/2010/main" val="2175881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A8760-AC4B-4D13-83EE-46BE8448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6862"/>
            <a:ext cx="3205898" cy="1442514"/>
          </a:xfrm>
        </p:spPr>
        <p:txBody>
          <a:bodyPr/>
          <a:lstStyle/>
          <a:p>
            <a:r>
              <a:rPr lang="es-CO" dirty="0"/>
              <a:t>Implementación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7B0EF87-6B77-42B9-8881-B78358050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255" y="2279376"/>
            <a:ext cx="10973490" cy="40186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091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CCEAF-7CC4-474B-B356-E5B10E68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63C79-AB0B-491F-B5FF-8937A0D91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método de la ingeniería nos permite pulir una solución aún cuando el objetivo es utilizar una herramienta específica. </a:t>
            </a:r>
          </a:p>
          <a:p>
            <a:r>
              <a:rPr lang="es-CO" dirty="0"/>
              <a:t> </a:t>
            </a:r>
            <a:r>
              <a:rPr lang="es-CO" dirty="0" err="1"/>
              <a:t>Gmaps</a:t>
            </a:r>
            <a:r>
              <a:rPr lang="es-CO" dirty="0"/>
              <a:t> es una librería que permite darle solución a problemas como el planteado anteriormente.</a:t>
            </a:r>
          </a:p>
          <a:p>
            <a:r>
              <a:rPr lang="es-CO" dirty="0"/>
              <a:t>Se aprendió a usar nuevas tecnologías, como peticiones HTTP, JSON y Gmaps.NET</a:t>
            </a:r>
          </a:p>
        </p:txBody>
      </p:sp>
    </p:spTree>
    <p:extLst>
      <p:ext uri="{BB962C8B-B14F-4D97-AF65-F5344CB8AC3E}">
        <p14:creationId xmlns:p14="http://schemas.microsoft.com/office/powerpoint/2010/main" val="355515892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134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Marco</vt:lpstr>
      <vt:lpstr>Taller Gmap</vt:lpstr>
      <vt:lpstr>Identificación del problema</vt:lpstr>
      <vt:lpstr>Búsqueda de información</vt:lpstr>
      <vt:lpstr>Búsqueda de información</vt:lpstr>
      <vt:lpstr>Búsqueda, diseño y evaluación de la mejor solución</vt:lpstr>
      <vt:lpstr>Implementación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Gmap</dc:title>
  <dc:creator>María Camila Lenis Restrepo</dc:creator>
  <cp:lastModifiedBy>María Camila Lenis Restrepo</cp:lastModifiedBy>
  <cp:revision>2</cp:revision>
  <dcterms:created xsi:type="dcterms:W3CDTF">2019-02-03T23:30:06Z</dcterms:created>
  <dcterms:modified xsi:type="dcterms:W3CDTF">2019-02-03T23:32:27Z</dcterms:modified>
</cp:coreProperties>
</file>