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F05E-CB96-4203-B411-2B25C7CC9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9B3824-17AA-4B34-B1EC-911ED2186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894CE-2F7A-4C77-9C3B-1C192807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FBE82-E516-4C67-A6F1-275E735D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5C669-C8E5-4BD7-B57F-93BCA5AB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34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F61CB-AA89-412F-B72C-6B27DB7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8863C4-0566-44A7-A5EE-6C7F1882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3E8E0-283D-4556-9FE1-C40A6BE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255471-9F8C-4C19-B5B9-751DCE0C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8C8A9-3837-49BD-BDBF-235C6811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33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101E97-B889-4235-9F25-ABD811650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F0A06F-5D8E-4130-99AF-66402716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529E7-C949-48E0-970B-3CAB78A0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9B325-38C5-4CBC-9F4D-E0A84DA5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AD331-1C98-49E7-8336-18CE377C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70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F3792-B915-4E28-A6FC-B2AEF9D0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056F5-7F9E-4C86-98CE-1967D4DB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19AA8-8FBF-499E-AD8E-3DCD2C3A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DB88BC-25ED-4A75-8588-AFB4B4FB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EEE84-758D-4FB3-A270-17060B3A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2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7084-6799-45B7-9FA0-490FC396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D42A9-5F5D-4A66-9E5E-214FB155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52997-822E-4769-9D09-1CDBD0E0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535AB-E875-4C00-A27A-00939C58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83912-DFBD-48ED-82C5-946FF4D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2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41AA-CC16-4860-843E-3C8461FE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AC901-7791-497F-85F4-559149BC3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890BAE-81C7-4502-960C-157A9251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D6B47-A49F-4983-94E5-3DCF6798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35F32-B01B-47E5-A81C-4283B28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788B38-978C-424C-AE5D-5C83B588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4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10C9-6811-42D0-9F4B-41B9FC8F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C623B-D688-434C-B2E2-56FBD606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5E5E86-31A7-44DC-A7C4-2A203ED9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CE2257-6EE8-4ED2-AE72-3812BB70F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D3BB00-47F7-43DF-9BA2-1ACEA1ABC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E63B8E-D07E-4759-8608-3160A386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F09A63-DCCE-40DD-98D1-6A9B6259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B856CF-DD17-4EC2-9015-32A3B983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8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1D15-251A-40A7-8BA9-308E8F4D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1DE4D7-CE68-42E9-92F9-74DC8F92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245F3E-C36F-4CBE-8647-8639AB75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E33424-F44A-4CA8-8380-B55FE31C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7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311B40-61B0-4FA6-AA55-CCE3AC28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99C5E5-0C02-4FBA-9E62-03CDFC8D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BF280D-27C9-438C-8917-9C3C729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76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96CF0-9CCF-4354-95F5-46BAC7C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7A833-2462-4890-8C50-05F11900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D43D39-5CE7-45F1-A001-4BC1E40A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19CFEA-52E3-46C9-A667-EA14D416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B1CB0A-E8FA-43C3-AA80-2DA1E699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20AEF9-1060-49CA-8E19-4905BD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6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2ABA5-3549-4615-89FB-65D8EA5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9256E2-98EE-426B-BA9A-C47DC5C45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D636B9-970C-40C3-A63B-9837E2FC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E5F6E-07FF-4124-99F9-FD55E679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24249-7B1E-40F0-BC77-8F30C56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E263DD-7D37-4FBE-BDDF-5E872771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19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336054-F36D-43CB-A84D-29670301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5C1CC-D2B1-40BC-937B-5511194B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B1876-C8FC-4ABE-B0C8-75E79F119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9B42-4AC7-4CB8-9E0C-35D94C487BC1}" type="datetimeFigureOut">
              <a:rPr lang="es-MX" smtClean="0"/>
              <a:t>12/04/2021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1FDF1-7739-48F1-A014-309B0976D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DC98D-6A1C-49E1-B086-85FED86D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9646-7BE6-4BD6-9C60-CD40B60635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FF3E35-ACD2-49D1-B3CF-8DFB2602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777525"/>
            <a:ext cx="7784717" cy="47202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77B631-A67E-44C9-AD8D-C1F0839D58D8}"/>
              </a:ext>
            </a:extLst>
          </p:cNvPr>
          <p:cNvSpPr txBox="1"/>
          <p:nvPr/>
        </p:nvSpPr>
        <p:spPr>
          <a:xfrm>
            <a:off x="595745" y="360218"/>
            <a:ext cx="59779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badi" panose="020B0604020104020204" pitchFamily="34" charset="0"/>
              </a:rPr>
              <a:t>JUAN CAMILO TRIANA CALVO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badi" panose="020B0604020104020204" pitchFamily="34" charset="0"/>
              </a:rPr>
              <a:t>MARÍA CAMILA LÓPEZ LÓPEZ</a:t>
            </a:r>
          </a:p>
        </p:txBody>
      </p:sp>
    </p:spTree>
    <p:extLst>
      <p:ext uri="{BB962C8B-B14F-4D97-AF65-F5344CB8AC3E}">
        <p14:creationId xmlns:p14="http://schemas.microsoft.com/office/powerpoint/2010/main" val="203956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Imagen 1070">
            <a:extLst>
              <a:ext uri="{FF2B5EF4-FFF2-40B4-BE49-F238E27FC236}">
                <a16:creationId xmlns:a16="http://schemas.microsoft.com/office/drawing/2014/main" id="{62A4EF6C-AFA3-4509-A228-22BABEED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09980">
            <a:off x="1613086" y="2452793"/>
            <a:ext cx="2407706" cy="22054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50A49B3-C09A-4AB6-84DE-D9F29978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75988" y="4169199"/>
            <a:ext cx="1640021" cy="20153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9FF78F-0E83-4032-81A1-EE2472349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890" y="308914"/>
            <a:ext cx="1585026" cy="3759021"/>
          </a:xfrm>
          <a:prstGeom prst="rect">
            <a:avLst/>
          </a:prstGeom>
        </p:spPr>
      </p:pic>
      <p:pic>
        <p:nvPicPr>
          <p:cNvPr id="1026" name="Picture 2" descr="Puesta A Tierra Circuito Símbolo - Gráficos vectoriales gratis en Pixabay">
            <a:extLst>
              <a:ext uri="{FF2B5EF4-FFF2-40B4-BE49-F238E27FC236}">
                <a16:creationId xmlns:a16="http://schemas.microsoft.com/office/drawing/2014/main" id="{4C743F3F-769A-4D2C-99E4-5C6455DF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624" y="5905500"/>
            <a:ext cx="549413" cy="71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50A90DB-E330-4DB7-B491-71000212A109}"/>
              </a:ext>
            </a:extLst>
          </p:cNvPr>
          <p:cNvSpPr txBox="1"/>
          <p:nvPr/>
        </p:nvSpPr>
        <p:spPr>
          <a:xfrm>
            <a:off x="11113754" y="12616"/>
            <a:ext cx="958317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Abadi" panose="020B0604020104020204" pitchFamily="34" charset="0"/>
              </a:rPr>
              <a:t>VCC</a:t>
            </a:r>
          </a:p>
          <a:p>
            <a:pPr algn="ctr"/>
            <a:r>
              <a:rPr lang="es-MX" sz="2800" dirty="0">
                <a:latin typeface="Abadi" panose="020B0604020104020204" pitchFamily="34" charset="0"/>
              </a:rPr>
              <a:t>5V</a:t>
            </a:r>
            <a:endParaRPr lang="es-MX" dirty="0">
              <a:latin typeface="Abadi" panose="020B0604020104020204" pitchFamily="34" charset="0"/>
            </a:endParaRP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4103C82-0C7B-423E-A53A-ABDFDFFD167F}"/>
              </a:ext>
            </a:extLst>
          </p:cNvPr>
          <p:cNvCxnSpPr>
            <a:cxnSpLocks/>
          </p:cNvCxnSpPr>
          <p:nvPr/>
        </p:nvCxnSpPr>
        <p:spPr>
          <a:xfrm flipV="1">
            <a:off x="6382295" y="306752"/>
            <a:ext cx="4671735" cy="3958286"/>
          </a:xfrm>
          <a:prstGeom prst="bentConnector3">
            <a:avLst>
              <a:gd name="adj1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417E6B9-FFCA-4FE7-A886-22E33C123D4A}"/>
              </a:ext>
            </a:extLst>
          </p:cNvPr>
          <p:cNvCxnSpPr>
            <a:cxnSpLocks/>
          </p:cNvCxnSpPr>
          <p:nvPr/>
        </p:nvCxnSpPr>
        <p:spPr>
          <a:xfrm>
            <a:off x="6409057" y="4267201"/>
            <a:ext cx="590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DD469AA-A2A0-4FF6-AB80-FE932E7BEB3E}"/>
              </a:ext>
            </a:extLst>
          </p:cNvPr>
          <p:cNvCxnSpPr>
            <a:cxnSpLocks/>
          </p:cNvCxnSpPr>
          <p:nvPr/>
        </p:nvCxnSpPr>
        <p:spPr>
          <a:xfrm>
            <a:off x="6400485" y="4267201"/>
            <a:ext cx="0" cy="53895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1DF644E9-C42D-4667-A212-D09A8DBB29CF}"/>
              </a:ext>
            </a:extLst>
          </p:cNvPr>
          <p:cNvCxnSpPr/>
          <p:nvPr/>
        </p:nvCxnSpPr>
        <p:spPr>
          <a:xfrm>
            <a:off x="6513731" y="4476750"/>
            <a:ext cx="4893141" cy="142875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0DBE408-5E78-4B08-8537-EEF2931A1A00}"/>
              </a:ext>
            </a:extLst>
          </p:cNvPr>
          <p:cNvCxnSpPr>
            <a:cxnSpLocks/>
          </p:cNvCxnSpPr>
          <p:nvPr/>
        </p:nvCxnSpPr>
        <p:spPr>
          <a:xfrm flipV="1">
            <a:off x="6513731" y="4476750"/>
            <a:ext cx="0" cy="3294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D6F0359-DE5F-4BCE-8A6E-51426AB547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7500" y="4045603"/>
            <a:ext cx="1524626" cy="113618"/>
          </a:xfrm>
          <a:prstGeom prst="bentConnector3">
            <a:avLst>
              <a:gd name="adj1" fmla="val 439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B83B0C2-44A8-4B16-BFDC-F732A2CEE781}"/>
              </a:ext>
            </a:extLst>
          </p:cNvPr>
          <p:cNvCxnSpPr/>
          <p:nvPr/>
        </p:nvCxnSpPr>
        <p:spPr>
          <a:xfrm flipH="1">
            <a:off x="6438585" y="3340098"/>
            <a:ext cx="16441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0C92B62-0F3C-4F87-A13C-D5C99A94E786}"/>
              </a:ext>
            </a:extLst>
          </p:cNvPr>
          <p:cNvSpPr txBox="1"/>
          <p:nvPr/>
        </p:nvSpPr>
        <p:spPr>
          <a:xfrm>
            <a:off x="5084232" y="42538"/>
            <a:ext cx="174711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badi" panose="020B0604020104020204" pitchFamily="34" charset="0"/>
              </a:rPr>
              <a:t>PIC 16F15244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8038D07-3B55-4575-AAD9-AAFEBC09D6F5}"/>
              </a:ext>
            </a:extLst>
          </p:cNvPr>
          <p:cNvSpPr txBox="1"/>
          <p:nvPr/>
        </p:nvSpPr>
        <p:spPr>
          <a:xfrm>
            <a:off x="6811485" y="5509256"/>
            <a:ext cx="135788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badi" panose="020B0604020104020204" pitchFamily="34" charset="0"/>
              </a:rPr>
              <a:t>HIDROMETRO FC-28 (SENSOR DE HUMEDAD)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784535E3-0638-4897-BEE0-E13B1487A0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403" t="4096" r="31138"/>
          <a:stretch/>
        </p:blipFill>
        <p:spPr>
          <a:xfrm>
            <a:off x="7317411" y="56664"/>
            <a:ext cx="594374" cy="1680883"/>
          </a:xfrm>
          <a:prstGeom prst="rect">
            <a:avLst/>
          </a:prstGeom>
        </p:spPr>
      </p:pic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C905D38-85CE-447F-A09A-F7F5ADC25D9B}"/>
              </a:ext>
            </a:extLst>
          </p:cNvPr>
          <p:cNvCxnSpPr>
            <a:cxnSpLocks/>
          </p:cNvCxnSpPr>
          <p:nvPr/>
        </p:nvCxnSpPr>
        <p:spPr>
          <a:xfrm>
            <a:off x="7480300" y="1612900"/>
            <a:ext cx="0" cy="286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D8E28A0-13CE-4F94-BE26-86B91E8F7AC3}"/>
              </a:ext>
            </a:extLst>
          </p:cNvPr>
          <p:cNvCxnSpPr/>
          <p:nvPr/>
        </p:nvCxnSpPr>
        <p:spPr>
          <a:xfrm>
            <a:off x="7772400" y="1651000"/>
            <a:ext cx="95846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12EA78E-BE5E-4532-BF2D-9B9E5EB787A0}"/>
              </a:ext>
            </a:extLst>
          </p:cNvPr>
          <p:cNvCxnSpPr>
            <a:cxnSpLocks/>
          </p:cNvCxnSpPr>
          <p:nvPr/>
        </p:nvCxnSpPr>
        <p:spPr>
          <a:xfrm>
            <a:off x="7637120" y="1612900"/>
            <a:ext cx="1" cy="11176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3CA91767-DAC5-457C-A4CC-2A3842CB519C}"/>
              </a:ext>
            </a:extLst>
          </p:cNvPr>
          <p:cNvCxnSpPr/>
          <p:nvPr/>
        </p:nvCxnSpPr>
        <p:spPr>
          <a:xfrm>
            <a:off x="6409057" y="2730500"/>
            <a:ext cx="122806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5BEB09E-E1E9-49BB-9C37-74C3E34F7A8A}"/>
              </a:ext>
            </a:extLst>
          </p:cNvPr>
          <p:cNvCxnSpPr>
            <a:cxnSpLocks/>
          </p:cNvCxnSpPr>
          <p:nvPr/>
        </p:nvCxnSpPr>
        <p:spPr>
          <a:xfrm flipV="1">
            <a:off x="6716623" y="2921000"/>
            <a:ext cx="0" cy="114693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9EE6A7A6-9B8A-40A0-A955-996C924F1E0A}"/>
              </a:ext>
            </a:extLst>
          </p:cNvPr>
          <p:cNvCxnSpPr/>
          <p:nvPr/>
        </p:nvCxnSpPr>
        <p:spPr>
          <a:xfrm>
            <a:off x="6409057" y="2921000"/>
            <a:ext cx="307566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Conector recto 1023">
            <a:extLst>
              <a:ext uri="{FF2B5EF4-FFF2-40B4-BE49-F238E27FC236}">
                <a16:creationId xmlns:a16="http://schemas.microsoft.com/office/drawing/2014/main" id="{CD632FFE-FFDB-4A20-B99D-5FA01667F94D}"/>
              </a:ext>
            </a:extLst>
          </p:cNvPr>
          <p:cNvCxnSpPr/>
          <p:nvPr/>
        </p:nvCxnSpPr>
        <p:spPr>
          <a:xfrm>
            <a:off x="6425885" y="3095625"/>
            <a:ext cx="27803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06E362A2-7DE2-4600-BA82-3259CC653D6E}"/>
              </a:ext>
            </a:extLst>
          </p:cNvPr>
          <p:cNvSpPr txBox="1"/>
          <p:nvPr/>
        </p:nvSpPr>
        <p:spPr>
          <a:xfrm>
            <a:off x="7771898" y="210541"/>
            <a:ext cx="1618967" cy="600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100" dirty="0">
                <a:latin typeface="Abadi" panose="020B0604020104020204" pitchFamily="34" charset="0"/>
              </a:rPr>
              <a:t>TERMOCUPLA SUMERGIBLE</a:t>
            </a:r>
          </a:p>
          <a:p>
            <a:r>
              <a:rPr lang="es-MX" sz="1100" dirty="0">
                <a:latin typeface="Abadi" panose="020B0604020104020204" pitchFamily="34" charset="0"/>
              </a:rPr>
              <a:t>DS18B20</a:t>
            </a:r>
          </a:p>
        </p:txBody>
      </p:sp>
      <p:pic>
        <p:nvPicPr>
          <p:cNvPr id="1030" name="Imagen 1029">
            <a:extLst>
              <a:ext uri="{FF2B5EF4-FFF2-40B4-BE49-F238E27FC236}">
                <a16:creationId xmlns:a16="http://schemas.microsoft.com/office/drawing/2014/main" id="{0D5563E3-5ACE-4A31-A8CA-61D1E272A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47"/>
          <a:stretch/>
        </p:blipFill>
        <p:spPr>
          <a:xfrm flipH="1">
            <a:off x="11009159" y="1965151"/>
            <a:ext cx="1124256" cy="1911697"/>
          </a:xfrm>
          <a:prstGeom prst="rect">
            <a:avLst/>
          </a:prstGeom>
        </p:spPr>
      </p:pic>
      <p:pic>
        <p:nvPicPr>
          <p:cNvPr id="1032" name="Imagen 1031">
            <a:extLst>
              <a:ext uri="{FF2B5EF4-FFF2-40B4-BE49-F238E27FC236}">
                <a16:creationId xmlns:a16="http://schemas.microsoft.com/office/drawing/2014/main" id="{0DED9647-2A6A-4AC5-B83D-5144A15C94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2187" y="1124389"/>
            <a:ext cx="958317" cy="1469812"/>
          </a:xfrm>
          <a:prstGeom prst="rect">
            <a:avLst/>
          </a:prstGeom>
        </p:spPr>
      </p:pic>
      <p:cxnSp>
        <p:nvCxnSpPr>
          <p:cNvPr id="1034" name="Conector recto 1033">
            <a:extLst>
              <a:ext uri="{FF2B5EF4-FFF2-40B4-BE49-F238E27FC236}">
                <a16:creationId xmlns:a16="http://schemas.microsoft.com/office/drawing/2014/main" id="{B824F3CE-11BC-4907-A675-4848D5848CF4}"/>
              </a:ext>
            </a:extLst>
          </p:cNvPr>
          <p:cNvCxnSpPr>
            <a:cxnSpLocks/>
          </p:cNvCxnSpPr>
          <p:nvPr/>
        </p:nvCxnSpPr>
        <p:spPr>
          <a:xfrm>
            <a:off x="10945659" y="2446252"/>
            <a:ext cx="91937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7" name="Conector recto 1036">
            <a:extLst>
              <a:ext uri="{FF2B5EF4-FFF2-40B4-BE49-F238E27FC236}">
                <a16:creationId xmlns:a16="http://schemas.microsoft.com/office/drawing/2014/main" id="{D37AC598-3283-410F-B572-B98A33D1776B}"/>
              </a:ext>
            </a:extLst>
          </p:cNvPr>
          <p:cNvCxnSpPr>
            <a:cxnSpLocks/>
          </p:cNvCxnSpPr>
          <p:nvPr/>
        </p:nvCxnSpPr>
        <p:spPr>
          <a:xfrm flipH="1">
            <a:off x="10882035" y="2730500"/>
            <a:ext cx="98299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2" name="Conector recto 1041">
            <a:extLst>
              <a:ext uri="{FF2B5EF4-FFF2-40B4-BE49-F238E27FC236}">
                <a16:creationId xmlns:a16="http://schemas.microsoft.com/office/drawing/2014/main" id="{3F760225-55EA-410E-978E-BE95B9EB9630}"/>
              </a:ext>
            </a:extLst>
          </p:cNvPr>
          <p:cNvCxnSpPr>
            <a:cxnSpLocks/>
          </p:cNvCxnSpPr>
          <p:nvPr/>
        </p:nvCxnSpPr>
        <p:spPr>
          <a:xfrm>
            <a:off x="10882034" y="2368666"/>
            <a:ext cx="0" cy="36183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0" name="Conector recto 1049">
            <a:extLst>
              <a:ext uri="{FF2B5EF4-FFF2-40B4-BE49-F238E27FC236}">
                <a16:creationId xmlns:a16="http://schemas.microsoft.com/office/drawing/2014/main" id="{A6B5AC40-784D-4903-AFF9-0694EF8FE634}"/>
              </a:ext>
            </a:extLst>
          </p:cNvPr>
          <p:cNvCxnSpPr>
            <a:cxnSpLocks/>
          </p:cNvCxnSpPr>
          <p:nvPr/>
        </p:nvCxnSpPr>
        <p:spPr>
          <a:xfrm flipV="1">
            <a:off x="11939983" y="966723"/>
            <a:ext cx="0" cy="10583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3" name="Conector recto 1052">
            <a:extLst>
              <a:ext uri="{FF2B5EF4-FFF2-40B4-BE49-F238E27FC236}">
                <a16:creationId xmlns:a16="http://schemas.microsoft.com/office/drawing/2014/main" id="{EF0C857D-C2FA-4D3C-924E-6A571BE0C607}"/>
              </a:ext>
            </a:extLst>
          </p:cNvPr>
          <p:cNvCxnSpPr/>
          <p:nvPr/>
        </p:nvCxnSpPr>
        <p:spPr>
          <a:xfrm>
            <a:off x="11939983" y="3876848"/>
            <a:ext cx="0" cy="20286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cto 1054">
            <a:extLst>
              <a:ext uri="{FF2B5EF4-FFF2-40B4-BE49-F238E27FC236}">
                <a16:creationId xmlns:a16="http://schemas.microsoft.com/office/drawing/2014/main" id="{C42B8226-F565-40A1-9684-556FCC3D964F}"/>
              </a:ext>
            </a:extLst>
          </p:cNvPr>
          <p:cNvCxnSpPr>
            <a:cxnSpLocks/>
            <a:stCxn id="1026" idx="0"/>
          </p:cNvCxnSpPr>
          <p:nvPr/>
        </p:nvCxnSpPr>
        <p:spPr>
          <a:xfrm>
            <a:off x="11448331" y="5905500"/>
            <a:ext cx="533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ector recto 1057">
            <a:extLst>
              <a:ext uri="{FF2B5EF4-FFF2-40B4-BE49-F238E27FC236}">
                <a16:creationId xmlns:a16="http://schemas.microsoft.com/office/drawing/2014/main" id="{996A555C-225C-44A2-88C1-E49F976E7338}"/>
              </a:ext>
            </a:extLst>
          </p:cNvPr>
          <p:cNvCxnSpPr/>
          <p:nvPr/>
        </p:nvCxnSpPr>
        <p:spPr>
          <a:xfrm>
            <a:off x="6425885" y="2549583"/>
            <a:ext cx="363251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0" name="Conector recto 1059">
            <a:extLst>
              <a:ext uri="{FF2B5EF4-FFF2-40B4-BE49-F238E27FC236}">
                <a16:creationId xmlns:a16="http://schemas.microsoft.com/office/drawing/2014/main" id="{B6B3A113-2763-452C-BEE4-49E3E6EF1F55}"/>
              </a:ext>
            </a:extLst>
          </p:cNvPr>
          <p:cNvCxnSpPr/>
          <p:nvPr/>
        </p:nvCxnSpPr>
        <p:spPr>
          <a:xfrm>
            <a:off x="10058400" y="2549583"/>
            <a:ext cx="0" cy="546042"/>
          </a:xfrm>
          <a:prstGeom prst="line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ector recto 1061">
            <a:extLst>
              <a:ext uri="{FF2B5EF4-FFF2-40B4-BE49-F238E27FC236}">
                <a16:creationId xmlns:a16="http://schemas.microsoft.com/office/drawing/2014/main" id="{81D53198-AA20-42D8-BEE7-6C3B7E4EBA5F}"/>
              </a:ext>
            </a:extLst>
          </p:cNvPr>
          <p:cNvCxnSpPr/>
          <p:nvPr/>
        </p:nvCxnSpPr>
        <p:spPr>
          <a:xfrm flipH="1">
            <a:off x="10058400" y="3095625"/>
            <a:ext cx="995630" cy="0"/>
          </a:xfrm>
          <a:prstGeom prst="line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047DF560-D3A3-4884-9D16-173EBDC71E65}"/>
              </a:ext>
            </a:extLst>
          </p:cNvPr>
          <p:cNvSpPr txBox="1"/>
          <p:nvPr/>
        </p:nvSpPr>
        <p:spPr>
          <a:xfrm rot="16200000">
            <a:off x="9882579" y="1595817"/>
            <a:ext cx="1117599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badi" panose="020B0604020104020204" pitchFamily="34" charset="0"/>
              </a:rPr>
              <a:t>SENSOR DE NIVEL VERTICAL </a:t>
            </a:r>
          </a:p>
        </p:txBody>
      </p:sp>
      <p:sp>
        <p:nvSpPr>
          <p:cNvPr id="1066" name="CuadroTexto 1065">
            <a:extLst>
              <a:ext uri="{FF2B5EF4-FFF2-40B4-BE49-F238E27FC236}">
                <a16:creationId xmlns:a16="http://schemas.microsoft.com/office/drawing/2014/main" id="{95DADE28-F5FB-4F69-8CCB-3C64FC969E84}"/>
              </a:ext>
            </a:extLst>
          </p:cNvPr>
          <p:cNvSpPr txBox="1"/>
          <p:nvPr/>
        </p:nvSpPr>
        <p:spPr>
          <a:xfrm>
            <a:off x="11565654" y="32839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badi" panose="020B0604020104020204" pitchFamily="34" charset="0"/>
              </a:rPr>
              <a:t>R</a:t>
            </a:r>
          </a:p>
        </p:txBody>
      </p:sp>
      <p:pic>
        <p:nvPicPr>
          <p:cNvPr id="1069" name="Picture 8" descr="TodoElectrodo: Lcd 16x2">
            <a:extLst>
              <a:ext uri="{FF2B5EF4-FFF2-40B4-BE49-F238E27FC236}">
                <a16:creationId xmlns:a16="http://schemas.microsoft.com/office/drawing/2014/main" id="{9E025F24-ACE2-4E1D-9DC6-001F89555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24870" r="14734" b="17101"/>
          <a:stretch/>
        </p:blipFill>
        <p:spPr bwMode="auto">
          <a:xfrm>
            <a:off x="778885" y="329771"/>
            <a:ext cx="3247310" cy="17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Flecha: arriba y abajo 1074">
            <a:extLst>
              <a:ext uri="{FF2B5EF4-FFF2-40B4-BE49-F238E27FC236}">
                <a16:creationId xmlns:a16="http://schemas.microsoft.com/office/drawing/2014/main" id="{8E9BD2FE-50A0-4867-8AC5-4748C7E19046}"/>
              </a:ext>
            </a:extLst>
          </p:cNvPr>
          <p:cNvSpPr/>
          <p:nvPr/>
        </p:nvSpPr>
        <p:spPr>
          <a:xfrm>
            <a:off x="2283748" y="2245702"/>
            <a:ext cx="223109" cy="460064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77" name="Conector recto 1076">
            <a:extLst>
              <a:ext uri="{FF2B5EF4-FFF2-40B4-BE49-F238E27FC236}">
                <a16:creationId xmlns:a16="http://schemas.microsoft.com/office/drawing/2014/main" id="{31484440-3E89-47CF-89A1-F682F16F5BDF}"/>
              </a:ext>
            </a:extLst>
          </p:cNvPr>
          <p:cNvCxnSpPr>
            <a:cxnSpLocks/>
          </p:cNvCxnSpPr>
          <p:nvPr/>
        </p:nvCxnSpPr>
        <p:spPr>
          <a:xfrm flipV="1">
            <a:off x="4299476" y="4104796"/>
            <a:ext cx="5489983" cy="4382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9" name="Conector recto 1078">
            <a:extLst>
              <a:ext uri="{FF2B5EF4-FFF2-40B4-BE49-F238E27FC236}">
                <a16:creationId xmlns:a16="http://schemas.microsoft.com/office/drawing/2014/main" id="{3956D313-A614-4AB7-B44C-8003BE18F7D6}"/>
              </a:ext>
            </a:extLst>
          </p:cNvPr>
          <p:cNvCxnSpPr>
            <a:cxnSpLocks/>
          </p:cNvCxnSpPr>
          <p:nvPr/>
        </p:nvCxnSpPr>
        <p:spPr>
          <a:xfrm>
            <a:off x="6382294" y="3529859"/>
            <a:ext cx="2087149" cy="9468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2" name="Conector recto 1081">
            <a:extLst>
              <a:ext uri="{FF2B5EF4-FFF2-40B4-BE49-F238E27FC236}">
                <a16:creationId xmlns:a16="http://schemas.microsoft.com/office/drawing/2014/main" id="{0753A582-1695-4157-BF2E-F24AC1466BDB}"/>
              </a:ext>
            </a:extLst>
          </p:cNvPr>
          <p:cNvCxnSpPr>
            <a:cxnSpLocks/>
          </p:cNvCxnSpPr>
          <p:nvPr/>
        </p:nvCxnSpPr>
        <p:spPr>
          <a:xfrm>
            <a:off x="3951442" y="3369599"/>
            <a:ext cx="1002720" cy="594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7" name="Conector recto 1086">
            <a:extLst>
              <a:ext uri="{FF2B5EF4-FFF2-40B4-BE49-F238E27FC236}">
                <a16:creationId xmlns:a16="http://schemas.microsoft.com/office/drawing/2014/main" id="{C9E8EBA3-BB91-4808-A676-9A00777496EC}"/>
              </a:ext>
            </a:extLst>
          </p:cNvPr>
          <p:cNvCxnSpPr/>
          <p:nvPr/>
        </p:nvCxnSpPr>
        <p:spPr>
          <a:xfrm flipH="1">
            <a:off x="3912433" y="2368666"/>
            <a:ext cx="952457" cy="128462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9" name="Conector recto 1088">
            <a:extLst>
              <a:ext uri="{FF2B5EF4-FFF2-40B4-BE49-F238E27FC236}">
                <a16:creationId xmlns:a16="http://schemas.microsoft.com/office/drawing/2014/main" id="{620FC9E2-4366-4875-B0CF-2400C9BCF7CB}"/>
              </a:ext>
            </a:extLst>
          </p:cNvPr>
          <p:cNvCxnSpPr>
            <a:cxnSpLocks/>
          </p:cNvCxnSpPr>
          <p:nvPr/>
        </p:nvCxnSpPr>
        <p:spPr>
          <a:xfrm flipH="1">
            <a:off x="3912434" y="3773289"/>
            <a:ext cx="89866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0" name="CuadroTexto 1089">
            <a:extLst>
              <a:ext uri="{FF2B5EF4-FFF2-40B4-BE49-F238E27FC236}">
                <a16:creationId xmlns:a16="http://schemas.microsoft.com/office/drawing/2014/main" id="{1FD6DFAA-2C88-4A2B-BFA1-3D8938F16C06}"/>
              </a:ext>
            </a:extLst>
          </p:cNvPr>
          <p:cNvSpPr txBox="1"/>
          <p:nvPr/>
        </p:nvSpPr>
        <p:spPr>
          <a:xfrm>
            <a:off x="1137970" y="584998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Abadi" panose="020B0604020104020204" pitchFamily="34" charset="0"/>
              </a:rPr>
              <a:t>PANTALLA LCD</a:t>
            </a:r>
          </a:p>
        </p:txBody>
      </p:sp>
      <p:sp>
        <p:nvSpPr>
          <p:cNvPr id="1091" name="CuadroTexto 1090">
            <a:extLst>
              <a:ext uri="{FF2B5EF4-FFF2-40B4-BE49-F238E27FC236}">
                <a16:creationId xmlns:a16="http://schemas.microsoft.com/office/drawing/2014/main" id="{58BB0452-B74A-44D8-895D-F37552854AA7}"/>
              </a:ext>
            </a:extLst>
          </p:cNvPr>
          <p:cNvSpPr txBox="1"/>
          <p:nvPr/>
        </p:nvSpPr>
        <p:spPr>
          <a:xfrm>
            <a:off x="1109199" y="2745704"/>
            <a:ext cx="373418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MX" sz="1400" i="0" dirty="0">
                <a:effectLst/>
                <a:latin typeface="Abadi" panose="020B0604020104020204" pitchFamily="34" charset="0"/>
              </a:rPr>
              <a:t>Conversor I2c Pantalla Adaptador</a:t>
            </a:r>
          </a:p>
          <a:p>
            <a:endParaRPr lang="es-MX" dirty="0"/>
          </a:p>
        </p:txBody>
      </p:sp>
      <p:cxnSp>
        <p:nvCxnSpPr>
          <p:cNvPr id="1095" name="Conector recto 1094">
            <a:extLst>
              <a:ext uri="{FF2B5EF4-FFF2-40B4-BE49-F238E27FC236}">
                <a16:creationId xmlns:a16="http://schemas.microsoft.com/office/drawing/2014/main" id="{69F59073-702E-4975-855A-80227BE9772C}"/>
              </a:ext>
            </a:extLst>
          </p:cNvPr>
          <p:cNvCxnSpPr/>
          <p:nvPr/>
        </p:nvCxnSpPr>
        <p:spPr>
          <a:xfrm>
            <a:off x="4811100" y="2730500"/>
            <a:ext cx="0" cy="104278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8" name="Conector recto 1097">
            <a:extLst>
              <a:ext uri="{FF2B5EF4-FFF2-40B4-BE49-F238E27FC236}">
                <a16:creationId xmlns:a16="http://schemas.microsoft.com/office/drawing/2014/main" id="{DB80AD8B-81FB-4427-87E9-4FE741ACCBAC}"/>
              </a:ext>
            </a:extLst>
          </p:cNvPr>
          <p:cNvCxnSpPr>
            <a:cxnSpLocks/>
          </p:cNvCxnSpPr>
          <p:nvPr/>
        </p:nvCxnSpPr>
        <p:spPr>
          <a:xfrm flipV="1">
            <a:off x="4811919" y="2604140"/>
            <a:ext cx="0" cy="136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1" name="Conector recto 1100">
            <a:extLst>
              <a:ext uri="{FF2B5EF4-FFF2-40B4-BE49-F238E27FC236}">
                <a16:creationId xmlns:a16="http://schemas.microsoft.com/office/drawing/2014/main" id="{CD6EABE5-2ED8-4F0F-840D-C3542144FA95}"/>
              </a:ext>
            </a:extLst>
          </p:cNvPr>
          <p:cNvCxnSpPr>
            <a:cxnSpLocks/>
          </p:cNvCxnSpPr>
          <p:nvPr/>
        </p:nvCxnSpPr>
        <p:spPr>
          <a:xfrm>
            <a:off x="3858643" y="3505961"/>
            <a:ext cx="440833" cy="1147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04" name="Imagen 1103">
            <a:extLst>
              <a:ext uri="{FF2B5EF4-FFF2-40B4-BE49-F238E27FC236}">
                <a16:creationId xmlns:a16="http://schemas.microsoft.com/office/drawing/2014/main" id="{A7484B9C-A0F0-4F60-8CA9-01A8BDEA2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9407" y="4330684"/>
            <a:ext cx="2487821" cy="2256052"/>
          </a:xfrm>
          <a:prstGeom prst="rect">
            <a:avLst/>
          </a:prstGeom>
        </p:spPr>
      </p:pic>
      <p:cxnSp>
        <p:nvCxnSpPr>
          <p:cNvPr id="1106" name="Conector recto 1105">
            <a:extLst>
              <a:ext uri="{FF2B5EF4-FFF2-40B4-BE49-F238E27FC236}">
                <a16:creationId xmlns:a16="http://schemas.microsoft.com/office/drawing/2014/main" id="{76502E6D-7296-49EB-945E-EC5B22967933}"/>
              </a:ext>
            </a:extLst>
          </p:cNvPr>
          <p:cNvCxnSpPr>
            <a:cxnSpLocks/>
          </p:cNvCxnSpPr>
          <p:nvPr/>
        </p:nvCxnSpPr>
        <p:spPr>
          <a:xfrm flipV="1">
            <a:off x="2739098" y="5626387"/>
            <a:ext cx="2136550" cy="249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3" name="Conector recto 1112">
            <a:extLst>
              <a:ext uri="{FF2B5EF4-FFF2-40B4-BE49-F238E27FC236}">
                <a16:creationId xmlns:a16="http://schemas.microsoft.com/office/drawing/2014/main" id="{4D421B35-4982-4CC6-8974-1D2FA7B59A6E}"/>
              </a:ext>
            </a:extLst>
          </p:cNvPr>
          <p:cNvCxnSpPr>
            <a:cxnSpLocks/>
          </p:cNvCxnSpPr>
          <p:nvPr/>
        </p:nvCxnSpPr>
        <p:spPr>
          <a:xfrm flipV="1">
            <a:off x="2025236" y="6505187"/>
            <a:ext cx="8801297" cy="249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6" name="Conector recto 1115">
            <a:extLst>
              <a:ext uri="{FF2B5EF4-FFF2-40B4-BE49-F238E27FC236}">
                <a16:creationId xmlns:a16="http://schemas.microsoft.com/office/drawing/2014/main" id="{FCF318F1-B6B6-41F3-9E44-83E553559BBB}"/>
              </a:ext>
            </a:extLst>
          </p:cNvPr>
          <p:cNvCxnSpPr/>
          <p:nvPr/>
        </p:nvCxnSpPr>
        <p:spPr>
          <a:xfrm flipV="1">
            <a:off x="10826533" y="6113383"/>
            <a:ext cx="0" cy="40287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8" name="Conector recto 1117">
            <a:extLst>
              <a:ext uri="{FF2B5EF4-FFF2-40B4-BE49-F238E27FC236}">
                <a16:creationId xmlns:a16="http://schemas.microsoft.com/office/drawing/2014/main" id="{17C47FDF-9FE4-4286-801E-158859B11556}"/>
              </a:ext>
            </a:extLst>
          </p:cNvPr>
          <p:cNvCxnSpPr/>
          <p:nvPr/>
        </p:nvCxnSpPr>
        <p:spPr>
          <a:xfrm>
            <a:off x="10826533" y="6113383"/>
            <a:ext cx="621797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4" name="Conector recto 1123">
            <a:extLst>
              <a:ext uri="{FF2B5EF4-FFF2-40B4-BE49-F238E27FC236}">
                <a16:creationId xmlns:a16="http://schemas.microsoft.com/office/drawing/2014/main" id="{6741ED5B-6F73-4256-BF84-6DB6E1E4DFD3}"/>
              </a:ext>
            </a:extLst>
          </p:cNvPr>
          <p:cNvCxnSpPr/>
          <p:nvPr/>
        </p:nvCxnSpPr>
        <p:spPr>
          <a:xfrm flipH="1">
            <a:off x="4864890" y="5626387"/>
            <a:ext cx="10758" cy="7262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6" name="Conector recto 1125">
            <a:extLst>
              <a:ext uri="{FF2B5EF4-FFF2-40B4-BE49-F238E27FC236}">
                <a16:creationId xmlns:a16="http://schemas.microsoft.com/office/drawing/2014/main" id="{898C54E7-6F73-42F0-936E-B33A2A57F516}"/>
              </a:ext>
            </a:extLst>
          </p:cNvPr>
          <p:cNvCxnSpPr/>
          <p:nvPr/>
        </p:nvCxnSpPr>
        <p:spPr>
          <a:xfrm flipV="1">
            <a:off x="4859606" y="6321133"/>
            <a:ext cx="4593003" cy="16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8" name="Conector recto 1127">
            <a:extLst>
              <a:ext uri="{FF2B5EF4-FFF2-40B4-BE49-F238E27FC236}">
                <a16:creationId xmlns:a16="http://schemas.microsoft.com/office/drawing/2014/main" id="{435267A5-208C-46B3-A76B-B3257576E879}"/>
              </a:ext>
            </a:extLst>
          </p:cNvPr>
          <p:cNvCxnSpPr>
            <a:cxnSpLocks/>
          </p:cNvCxnSpPr>
          <p:nvPr/>
        </p:nvCxnSpPr>
        <p:spPr>
          <a:xfrm>
            <a:off x="9439493" y="678794"/>
            <a:ext cx="0" cy="564233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0" name="Conector recto 1129">
            <a:extLst>
              <a:ext uri="{FF2B5EF4-FFF2-40B4-BE49-F238E27FC236}">
                <a16:creationId xmlns:a16="http://schemas.microsoft.com/office/drawing/2014/main" id="{479BEBBA-24BD-4C15-8895-C4D141499070}"/>
              </a:ext>
            </a:extLst>
          </p:cNvPr>
          <p:cNvCxnSpPr>
            <a:cxnSpLocks/>
          </p:cNvCxnSpPr>
          <p:nvPr/>
        </p:nvCxnSpPr>
        <p:spPr>
          <a:xfrm>
            <a:off x="9439493" y="678794"/>
            <a:ext cx="166266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4" name="Conector recto 1133">
            <a:extLst>
              <a:ext uri="{FF2B5EF4-FFF2-40B4-BE49-F238E27FC236}">
                <a16:creationId xmlns:a16="http://schemas.microsoft.com/office/drawing/2014/main" id="{DEA164F4-98B2-4F4A-9CF2-BA7362F1194B}"/>
              </a:ext>
            </a:extLst>
          </p:cNvPr>
          <p:cNvCxnSpPr>
            <a:cxnSpLocks/>
          </p:cNvCxnSpPr>
          <p:nvPr/>
        </p:nvCxnSpPr>
        <p:spPr>
          <a:xfrm flipV="1">
            <a:off x="756039" y="4169199"/>
            <a:ext cx="0" cy="201044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6" name="Conector recto 1135">
            <a:extLst>
              <a:ext uri="{FF2B5EF4-FFF2-40B4-BE49-F238E27FC236}">
                <a16:creationId xmlns:a16="http://schemas.microsoft.com/office/drawing/2014/main" id="{A47A140E-0375-4B98-9A9E-293B61430374}"/>
              </a:ext>
            </a:extLst>
          </p:cNvPr>
          <p:cNvCxnSpPr>
            <a:cxnSpLocks/>
          </p:cNvCxnSpPr>
          <p:nvPr/>
        </p:nvCxnSpPr>
        <p:spPr>
          <a:xfrm flipV="1">
            <a:off x="756039" y="2182868"/>
            <a:ext cx="0" cy="20244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0" name="Conector recto 1139">
            <a:extLst>
              <a:ext uri="{FF2B5EF4-FFF2-40B4-BE49-F238E27FC236}">
                <a16:creationId xmlns:a16="http://schemas.microsoft.com/office/drawing/2014/main" id="{5CDAC525-3771-4076-BC56-F73D37F6211E}"/>
              </a:ext>
            </a:extLst>
          </p:cNvPr>
          <p:cNvCxnSpPr>
            <a:cxnSpLocks/>
          </p:cNvCxnSpPr>
          <p:nvPr/>
        </p:nvCxnSpPr>
        <p:spPr>
          <a:xfrm flipH="1">
            <a:off x="4353266" y="2182868"/>
            <a:ext cx="511624" cy="209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4" name="Conector recto 1143">
            <a:extLst>
              <a:ext uri="{FF2B5EF4-FFF2-40B4-BE49-F238E27FC236}">
                <a16:creationId xmlns:a16="http://schemas.microsoft.com/office/drawing/2014/main" id="{19FDA1A5-6857-48A9-B147-D22D8463B4B4}"/>
              </a:ext>
            </a:extLst>
          </p:cNvPr>
          <p:cNvCxnSpPr>
            <a:cxnSpLocks/>
          </p:cNvCxnSpPr>
          <p:nvPr/>
        </p:nvCxnSpPr>
        <p:spPr>
          <a:xfrm>
            <a:off x="9789459" y="489669"/>
            <a:ext cx="0" cy="36346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6" name="Conector recto 1145">
            <a:extLst>
              <a:ext uri="{FF2B5EF4-FFF2-40B4-BE49-F238E27FC236}">
                <a16:creationId xmlns:a16="http://schemas.microsoft.com/office/drawing/2014/main" id="{B7E98A74-C2D1-4AAB-86F2-E0F995333BD0}"/>
              </a:ext>
            </a:extLst>
          </p:cNvPr>
          <p:cNvCxnSpPr>
            <a:endCxn id="8" idx="1"/>
          </p:cNvCxnSpPr>
          <p:nvPr/>
        </p:nvCxnSpPr>
        <p:spPr>
          <a:xfrm>
            <a:off x="9789459" y="489669"/>
            <a:ext cx="1324295" cy="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0" name="Conector recto 1149">
            <a:extLst>
              <a:ext uri="{FF2B5EF4-FFF2-40B4-BE49-F238E27FC236}">
                <a16:creationId xmlns:a16="http://schemas.microsoft.com/office/drawing/2014/main" id="{A1258F9F-A7EC-4C43-8A7D-446288752AAA}"/>
              </a:ext>
            </a:extLst>
          </p:cNvPr>
          <p:cNvCxnSpPr/>
          <p:nvPr/>
        </p:nvCxnSpPr>
        <p:spPr>
          <a:xfrm flipV="1">
            <a:off x="4811100" y="2549583"/>
            <a:ext cx="59169" cy="545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2" name="CuadroTexto 1151">
            <a:extLst>
              <a:ext uri="{FF2B5EF4-FFF2-40B4-BE49-F238E27FC236}">
                <a16:creationId xmlns:a16="http://schemas.microsoft.com/office/drawing/2014/main" id="{D7CEF80D-92AB-4D92-9923-38988B0AF701}"/>
              </a:ext>
            </a:extLst>
          </p:cNvPr>
          <p:cNvSpPr txBox="1"/>
          <p:nvPr/>
        </p:nvSpPr>
        <p:spPr>
          <a:xfrm>
            <a:off x="9883783" y="999841"/>
            <a:ext cx="1681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badi" panose="020B0604020104020204" pitchFamily="34" charset="0"/>
              </a:rPr>
              <a:t>NIVELADOR DE AGUA </a:t>
            </a:r>
          </a:p>
        </p:txBody>
      </p:sp>
      <p:sp>
        <p:nvSpPr>
          <p:cNvPr id="1153" name="CuadroTexto 1152">
            <a:extLst>
              <a:ext uri="{FF2B5EF4-FFF2-40B4-BE49-F238E27FC236}">
                <a16:creationId xmlns:a16="http://schemas.microsoft.com/office/drawing/2014/main" id="{25403327-DBC9-417C-A2BC-12BAE9315A00}"/>
              </a:ext>
            </a:extLst>
          </p:cNvPr>
          <p:cNvSpPr txBox="1"/>
          <p:nvPr/>
        </p:nvSpPr>
        <p:spPr>
          <a:xfrm>
            <a:off x="7761277" y="30662"/>
            <a:ext cx="199285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badi" panose="020B0604020104020204" pitchFamily="34" charset="0"/>
              </a:rPr>
              <a:t>SENSOR DE TEMPERATURA</a:t>
            </a:r>
          </a:p>
        </p:txBody>
      </p:sp>
      <p:sp>
        <p:nvSpPr>
          <p:cNvPr id="1154" name="CuadroTexto 1153">
            <a:extLst>
              <a:ext uri="{FF2B5EF4-FFF2-40B4-BE49-F238E27FC236}">
                <a16:creationId xmlns:a16="http://schemas.microsoft.com/office/drawing/2014/main" id="{83D64490-CEB6-4DCC-85E0-125D64FAACD1}"/>
              </a:ext>
            </a:extLst>
          </p:cNvPr>
          <p:cNvSpPr txBox="1"/>
          <p:nvPr/>
        </p:nvSpPr>
        <p:spPr>
          <a:xfrm>
            <a:off x="1473773" y="4544542"/>
            <a:ext cx="1027845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100" dirty="0">
                <a:latin typeface="Abadi" panose="020B0604020104020204" pitchFamily="34" charset="0"/>
              </a:rPr>
              <a:t>MOTOBOMBA</a:t>
            </a:r>
          </a:p>
        </p:txBody>
      </p:sp>
      <p:sp>
        <p:nvSpPr>
          <p:cNvPr id="1155" name="CuadroTexto 1154">
            <a:extLst>
              <a:ext uri="{FF2B5EF4-FFF2-40B4-BE49-F238E27FC236}">
                <a16:creationId xmlns:a16="http://schemas.microsoft.com/office/drawing/2014/main" id="{2AE11235-0C20-4CD9-A0E3-741B91FC6498}"/>
              </a:ext>
            </a:extLst>
          </p:cNvPr>
          <p:cNvSpPr txBox="1"/>
          <p:nvPr/>
        </p:nvSpPr>
        <p:spPr>
          <a:xfrm>
            <a:off x="2744042" y="4202258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badi" panose="020B0604020104020204" pitchFamily="34" charset="0"/>
              </a:rPr>
              <a:t>RELÉ</a:t>
            </a:r>
          </a:p>
        </p:txBody>
      </p:sp>
      <p:sp>
        <p:nvSpPr>
          <p:cNvPr id="1156" name="CuadroTexto 1155">
            <a:extLst>
              <a:ext uri="{FF2B5EF4-FFF2-40B4-BE49-F238E27FC236}">
                <a16:creationId xmlns:a16="http://schemas.microsoft.com/office/drawing/2014/main" id="{51D9E992-3C28-4582-966B-E010493F312F}"/>
              </a:ext>
            </a:extLst>
          </p:cNvPr>
          <p:cNvSpPr txBox="1"/>
          <p:nvPr/>
        </p:nvSpPr>
        <p:spPr>
          <a:xfrm>
            <a:off x="3102380" y="5913381"/>
            <a:ext cx="370614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badi" panose="020B0604020104020204" pitchFamily="34" charset="0"/>
              </a:rPr>
              <a:t>AC</a:t>
            </a:r>
          </a:p>
        </p:txBody>
      </p:sp>
      <p:sp>
        <p:nvSpPr>
          <p:cNvPr id="1157" name="CuadroTexto 1156">
            <a:extLst>
              <a:ext uri="{FF2B5EF4-FFF2-40B4-BE49-F238E27FC236}">
                <a16:creationId xmlns:a16="http://schemas.microsoft.com/office/drawing/2014/main" id="{BEFBC6D7-B740-47D5-93A4-568F26A3C3D1}"/>
              </a:ext>
            </a:extLst>
          </p:cNvPr>
          <p:cNvSpPr txBox="1"/>
          <p:nvPr/>
        </p:nvSpPr>
        <p:spPr>
          <a:xfrm>
            <a:off x="11173624" y="6586736"/>
            <a:ext cx="6222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dirty="0"/>
              <a:t>GND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56AA023-BF9F-47C5-AEC5-7F2975E94E20}"/>
              </a:ext>
            </a:extLst>
          </p:cNvPr>
          <p:cNvCxnSpPr>
            <a:cxnSpLocks/>
          </p:cNvCxnSpPr>
          <p:nvPr/>
        </p:nvCxnSpPr>
        <p:spPr>
          <a:xfrm>
            <a:off x="786995" y="6184520"/>
            <a:ext cx="68677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9EEA7E7-A51C-4F5B-B379-B33C6F51D4C5}"/>
              </a:ext>
            </a:extLst>
          </p:cNvPr>
          <p:cNvCxnSpPr/>
          <p:nvPr/>
        </p:nvCxnSpPr>
        <p:spPr>
          <a:xfrm flipH="1">
            <a:off x="756039" y="2182868"/>
            <a:ext cx="360572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AC8102A-DBC2-410D-895B-68FE3A745BF0}"/>
              </a:ext>
            </a:extLst>
          </p:cNvPr>
          <p:cNvCxnSpPr>
            <a:cxnSpLocks/>
          </p:cNvCxnSpPr>
          <p:nvPr/>
        </p:nvCxnSpPr>
        <p:spPr>
          <a:xfrm>
            <a:off x="4299476" y="3494468"/>
            <a:ext cx="0" cy="6794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5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43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López</dc:creator>
  <cp:lastModifiedBy>María López</cp:lastModifiedBy>
  <cp:revision>17</cp:revision>
  <dcterms:created xsi:type="dcterms:W3CDTF">2021-04-12T05:36:07Z</dcterms:created>
  <dcterms:modified xsi:type="dcterms:W3CDTF">2021-04-12T22:20:14Z</dcterms:modified>
</cp:coreProperties>
</file>