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522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0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1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8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53832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3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597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2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6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19107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4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424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Creación base de datos </a:t>
            </a:r>
            <a:r>
              <a:rPr lang="es-CL" dirty="0" err="1" smtClean="0"/>
              <a:t>Softonic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err="1" smtClean="0"/>
              <a:t>Autora:Camila</a:t>
            </a:r>
            <a:r>
              <a:rPr lang="es-CL" dirty="0" smtClean="0"/>
              <a:t> Moscoso</a:t>
            </a:r>
          </a:p>
          <a:p>
            <a:r>
              <a:rPr lang="es-CL" dirty="0" smtClean="0"/>
              <a:t>Profesor: Amaru </a:t>
            </a:r>
            <a:r>
              <a:rPr lang="es-CL" dirty="0" err="1" smtClean="0"/>
              <a:t>Fernandez</a:t>
            </a: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42905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6097" y="600892"/>
            <a:ext cx="8534400" cy="1507067"/>
          </a:xfrm>
        </p:spPr>
        <p:txBody>
          <a:bodyPr/>
          <a:lstStyle/>
          <a:p>
            <a:r>
              <a:rPr lang="es-CL" dirty="0" err="1" smtClean="0"/>
              <a:t>InTRODUCCIÓN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6097" y="2488474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s-CL" dirty="0" smtClean="0"/>
              <a:t>Se presentaron problemas con la primera página seleccionada, lo cual motivó a realizar un cambio y se eligió SOFTONIC.COM</a:t>
            </a:r>
          </a:p>
          <a:p>
            <a:pPr marL="0" indent="0">
              <a:buNone/>
            </a:pPr>
            <a:r>
              <a:rPr lang="es-CL" dirty="0" smtClean="0"/>
              <a:t>Debido a que la página posee muchos datos relevantes respecto a las aplicaciones que existen actualmente en la web.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2223" y="326933"/>
            <a:ext cx="8534400" cy="1507067"/>
          </a:xfrm>
        </p:spPr>
        <p:txBody>
          <a:bodyPr/>
          <a:lstStyle/>
          <a:p>
            <a:r>
              <a:rPr lang="es-CL" dirty="0" err="1" smtClean="0"/>
              <a:t>oBJETIVOS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2223" y="2592977"/>
            <a:ext cx="8534400" cy="3615267"/>
          </a:xfrm>
        </p:spPr>
        <p:txBody>
          <a:bodyPr/>
          <a:lstStyle/>
          <a:p>
            <a:r>
              <a:rPr lang="es-CL" dirty="0"/>
              <a:t>D</a:t>
            </a:r>
            <a:r>
              <a:rPr lang="es-CL" dirty="0" smtClean="0"/>
              <a:t>esarrollar </a:t>
            </a:r>
            <a:r>
              <a:rPr lang="es-CL" dirty="0"/>
              <a:t>un código que permita extracción de datos </a:t>
            </a:r>
            <a:r>
              <a:rPr lang="es-CL" dirty="0" err="1" smtClean="0"/>
              <a:t>html</a:t>
            </a:r>
            <a:endParaRPr lang="es-CL" dirty="0" smtClean="0"/>
          </a:p>
          <a:p>
            <a:r>
              <a:rPr lang="es-CL" dirty="0" smtClean="0"/>
              <a:t>Crear base de datos de aplicaciones, específicamente Navegadores Web</a:t>
            </a:r>
          </a:p>
          <a:p>
            <a:r>
              <a:rPr lang="es-CL" dirty="0" smtClean="0"/>
              <a:t>Analizar gráficamente los datos extraídos</a:t>
            </a:r>
          </a:p>
        </p:txBody>
      </p:sp>
    </p:spTree>
    <p:extLst>
      <p:ext uri="{BB962C8B-B14F-4D97-AF65-F5344CB8AC3E}">
        <p14:creationId xmlns:p14="http://schemas.microsoft.com/office/powerpoint/2010/main" val="35643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5549" y="516224"/>
            <a:ext cx="8534400" cy="1507067"/>
          </a:xfrm>
        </p:spPr>
        <p:txBody>
          <a:bodyPr/>
          <a:lstStyle/>
          <a:p>
            <a:r>
              <a:rPr lang="es-CL" dirty="0" err="1" smtClean="0"/>
              <a:t>mETODOLOGÍA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5549" y="1894115"/>
            <a:ext cx="8534400" cy="4515152"/>
          </a:xfrm>
        </p:spPr>
        <p:txBody>
          <a:bodyPr/>
          <a:lstStyle/>
          <a:p>
            <a:r>
              <a:rPr lang="es-CL" dirty="0" smtClean="0"/>
              <a:t>Los datos obtenidos estaban en :</a:t>
            </a:r>
            <a:endParaRPr lang="en-US" dirty="0" smtClean="0"/>
          </a:p>
          <a:p>
            <a:r>
              <a:rPr lang="es-CL" dirty="0" err="1"/>
              <a:t>css</a:t>
            </a:r>
            <a:r>
              <a:rPr lang="es-CL" dirty="0"/>
              <a:t>=".media__</a:t>
            </a:r>
            <a:r>
              <a:rPr lang="es-CL" dirty="0" err="1" smtClean="0"/>
              <a:t>body</a:t>
            </a:r>
            <a:r>
              <a:rPr lang="es-CL" dirty="0" smtClean="0"/>
              <a:t>“</a:t>
            </a:r>
          </a:p>
          <a:p>
            <a:r>
              <a:rPr lang="es-CL" dirty="0" err="1"/>
              <a:t>css</a:t>
            </a:r>
            <a:r>
              <a:rPr lang="es-CL" dirty="0"/>
              <a:t>="</a:t>
            </a:r>
            <a:r>
              <a:rPr lang="es-CL" dirty="0" smtClean="0"/>
              <a:t>h2“</a:t>
            </a:r>
          </a:p>
          <a:p>
            <a:r>
              <a:rPr lang="es-CL" dirty="0" err="1"/>
              <a:t>css</a:t>
            </a:r>
            <a:r>
              <a:rPr lang="es-CL" dirty="0"/>
              <a:t>="</a:t>
            </a:r>
            <a:r>
              <a:rPr lang="es-CL" dirty="0" err="1"/>
              <a:t>ul</a:t>
            </a:r>
            <a:r>
              <a:rPr lang="es-CL" dirty="0"/>
              <a:t> &gt; </a:t>
            </a:r>
            <a:r>
              <a:rPr lang="es-CL" dirty="0" smtClean="0"/>
              <a:t>li</a:t>
            </a:r>
          </a:p>
          <a:p>
            <a:r>
              <a:rPr lang="es-CL" dirty="0" err="1" smtClean="0"/>
              <a:t>Css</a:t>
            </a:r>
            <a:r>
              <a:rPr lang="es-CL" dirty="0" smtClean="0"/>
              <a:t>="</a:t>
            </a:r>
            <a:r>
              <a:rPr lang="es-CL" dirty="0" err="1" smtClean="0"/>
              <a:t>href</a:t>
            </a:r>
            <a:r>
              <a:rPr lang="es-CL" dirty="0" smtClean="0"/>
              <a:t>“</a:t>
            </a:r>
          </a:p>
          <a:p>
            <a:r>
              <a:rPr lang="es-CL" dirty="0" err="1"/>
              <a:t>css</a:t>
            </a:r>
            <a:r>
              <a:rPr lang="es-CL" dirty="0"/>
              <a:t>=".media-app__</a:t>
            </a:r>
            <a:r>
              <a:rPr lang="es-CL" dirty="0" err="1" smtClean="0"/>
              <a:t>language</a:t>
            </a:r>
            <a:r>
              <a:rPr lang="es-CL" dirty="0" smtClean="0"/>
              <a:t>“</a:t>
            </a:r>
          </a:p>
          <a:p>
            <a:r>
              <a:rPr lang="es-CL" dirty="0" err="1" smtClean="0"/>
              <a:t>Css</a:t>
            </a:r>
            <a:r>
              <a:rPr lang="es-CL" dirty="0" smtClean="0"/>
              <a:t>=“.app-</a:t>
            </a:r>
            <a:r>
              <a:rPr lang="es-CL" dirty="0" err="1" smtClean="0"/>
              <a:t>list</a:t>
            </a:r>
            <a:r>
              <a:rPr lang="es-CL" dirty="0" smtClean="0"/>
              <a:t>-</a:t>
            </a:r>
            <a:r>
              <a:rPr lang="es-CL" dirty="0" err="1" smtClean="0"/>
              <a:t>item</a:t>
            </a:r>
            <a:r>
              <a:rPr lang="es-CL" dirty="0"/>
              <a:t>__</a:t>
            </a:r>
            <a:r>
              <a:rPr lang="es-CL" dirty="0" smtClean="0"/>
              <a:t>rating”</a:t>
            </a:r>
          </a:p>
          <a:p>
            <a:r>
              <a:rPr lang="es-CL" dirty="0" err="1"/>
              <a:t>css</a:t>
            </a:r>
            <a:r>
              <a:rPr lang="es-CL" dirty="0"/>
              <a:t>="</a:t>
            </a:r>
            <a:r>
              <a:rPr lang="es-CL" dirty="0" smtClean="0"/>
              <a:t>div“</a:t>
            </a:r>
          </a:p>
          <a:p>
            <a:r>
              <a:rPr lang="es-CL" dirty="0" err="1"/>
              <a:t>c</a:t>
            </a:r>
            <a:r>
              <a:rPr lang="es-CL" dirty="0" err="1" smtClean="0"/>
              <a:t>ss</a:t>
            </a:r>
            <a:r>
              <a:rPr lang="es-CL" dirty="0" smtClean="0"/>
              <a:t>=“.media-app</a:t>
            </a:r>
            <a:r>
              <a:rPr lang="es-CL" dirty="0"/>
              <a:t>__</a:t>
            </a:r>
            <a:r>
              <a:rPr lang="es-CL" dirty="0" err="1" smtClean="0"/>
              <a:t>summary</a:t>
            </a:r>
            <a:r>
              <a:rPr lang="es-CL" dirty="0" smtClean="0"/>
              <a:t>”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593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6910" y="366121"/>
            <a:ext cx="8534400" cy="1507067"/>
          </a:xfrm>
        </p:spPr>
        <p:txBody>
          <a:bodyPr/>
          <a:lstStyle/>
          <a:p>
            <a:r>
              <a:rPr lang="es-CL" dirty="0" err="1" smtClean="0"/>
              <a:t>rESULTADOS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266" t="7768" r="27277" b="33125"/>
          <a:stretch/>
        </p:blipFill>
        <p:spPr>
          <a:xfrm>
            <a:off x="1036910" y="1123406"/>
            <a:ext cx="10301650" cy="573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7537" y="424784"/>
            <a:ext cx="8534400" cy="1507067"/>
          </a:xfrm>
        </p:spPr>
        <p:txBody>
          <a:bodyPr/>
          <a:lstStyle/>
          <a:p>
            <a:r>
              <a:rPr lang="es-CL" dirty="0" err="1" smtClean="0"/>
              <a:t>cONCLUSIONES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6097" y="2501538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s-CL" dirty="0" smtClean="0"/>
              <a:t>Google Chrome es el navegador con más descargas (295k)</a:t>
            </a:r>
          </a:p>
          <a:p>
            <a:pPr marL="0" indent="0">
              <a:buNone/>
            </a:pPr>
            <a:r>
              <a:rPr lang="es-CL" dirty="0" smtClean="0"/>
              <a:t>Cent Browser es el navegador menos descargado (2k)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76" y="2501538"/>
            <a:ext cx="5419497" cy="453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5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84</TotalTime>
  <Words>148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Creación base de datos Softonic</vt:lpstr>
      <vt:lpstr>InTRODUCCIÓN</vt:lpstr>
      <vt:lpstr>oBJETIVOS</vt:lpstr>
      <vt:lpstr>mETODOLOGÍA</vt:lpstr>
      <vt:lpstr>rESULTADOS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Creación base de datos Softonic</dc:title>
  <dc:creator>Usuario de Windows</dc:creator>
  <cp:lastModifiedBy>Usuario de Windows</cp:lastModifiedBy>
  <cp:revision>6</cp:revision>
  <dcterms:created xsi:type="dcterms:W3CDTF">2021-12-25T05:03:53Z</dcterms:created>
  <dcterms:modified xsi:type="dcterms:W3CDTF">2021-12-25T06:28:32Z</dcterms:modified>
</cp:coreProperties>
</file>