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5487D-C598-4C14-8DC0-58835D4B8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96127"/>
            <a:ext cx="8991600" cy="1645920"/>
          </a:xfrm>
        </p:spPr>
        <p:txBody>
          <a:bodyPr/>
          <a:lstStyle/>
          <a:p>
            <a:r>
              <a:rPr lang="es-PE" dirty="0"/>
              <a:t>“Patrón de diseño Strategy”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EE5CD1-47AE-4C7A-830E-D3A8D50CB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7896606" cy="1781926"/>
          </a:xfrm>
        </p:spPr>
        <p:txBody>
          <a:bodyPr>
            <a:normAutofit/>
          </a:bodyPr>
          <a:lstStyle/>
          <a:p>
            <a:pPr algn="r"/>
            <a:r>
              <a:rPr lang="es-PE" dirty="0"/>
              <a:t>Chávez Cojal, Harold Jeyson</a:t>
            </a:r>
          </a:p>
          <a:p>
            <a:pPr algn="r"/>
            <a:r>
              <a:rPr lang="es-PE" dirty="0"/>
              <a:t> Hernández Amorós, Sebastián Alberto </a:t>
            </a:r>
          </a:p>
          <a:p>
            <a:pPr algn="r"/>
            <a:r>
              <a:rPr lang="es-PE" dirty="0"/>
              <a:t>Ortiz Cabrera, Camila Christine</a:t>
            </a:r>
          </a:p>
          <a:p>
            <a:pPr algn="r"/>
            <a:r>
              <a:rPr lang="es-PE" dirty="0"/>
              <a:t> Ruiz Silva, Ronald Jhonnel </a:t>
            </a:r>
          </a:p>
        </p:txBody>
      </p:sp>
    </p:spTree>
    <p:extLst>
      <p:ext uri="{BB962C8B-B14F-4D97-AF65-F5344CB8AC3E}">
        <p14:creationId xmlns:p14="http://schemas.microsoft.com/office/powerpoint/2010/main" val="357961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0B82F-00E3-43DC-AACE-DFE27B95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94" y="564975"/>
            <a:ext cx="4486656" cy="1141497"/>
          </a:xfrm>
        </p:spPr>
        <p:txBody>
          <a:bodyPr/>
          <a:lstStyle/>
          <a:p>
            <a:r>
              <a:rPr lang="es-PE" dirty="0"/>
              <a:t>Strategy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21112-46AA-4BC1-A05D-741C0BD3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016" y="1993037"/>
            <a:ext cx="4815840" cy="3891615"/>
          </a:xfrm>
        </p:spPr>
        <p:txBody>
          <a:bodyPr/>
          <a:lstStyle/>
          <a:p>
            <a:pPr algn="just"/>
            <a:r>
              <a:rPr lang="es-MX" dirty="0"/>
              <a:t>Define una familia de algoritmos, encapsula cada uno de ellos y los hace intercambiables. 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r>
              <a:rPr lang="es-MX" dirty="0"/>
              <a:t>Creamos objetos que representan varias estrategias y un objeto de contexto cuyo comportamiento varía según su objeto de estrategia.</a:t>
            </a:r>
            <a:endParaRPr lang="es-PE" dirty="0"/>
          </a:p>
        </p:txBody>
      </p:sp>
      <p:pic>
        <p:nvPicPr>
          <p:cNvPr id="5" name="Picture 2" descr="Strategy Design Pattern">
            <a:extLst>
              <a:ext uri="{FF2B5EF4-FFF2-40B4-BE49-F238E27FC236}">
                <a16:creationId xmlns:a16="http://schemas.microsoft.com/office/drawing/2014/main" id="{34B6A5B6-FD47-451F-8A9D-E7F412D4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3" y="2055224"/>
            <a:ext cx="5498475" cy="371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5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B95E-2C5C-4D85-B09D-D0023AB4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USAR CUANDO 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69576-744F-4023-B7F7-7F2C3480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954" y="2956264"/>
            <a:ext cx="8638091" cy="2819274"/>
          </a:xfrm>
        </p:spPr>
        <p:txBody>
          <a:bodyPr/>
          <a:lstStyle/>
          <a:p>
            <a:pPr algn="just"/>
            <a:r>
              <a:rPr lang="es-PE" dirty="0"/>
              <a:t>Muchas clases relacionadas difieren sólo en su comportamiento.</a:t>
            </a:r>
          </a:p>
          <a:p>
            <a:pPr algn="just"/>
            <a:r>
              <a:rPr lang="es-PE" dirty="0"/>
              <a:t>Se necesitan distintas variantes de un algoritmo.</a:t>
            </a:r>
          </a:p>
          <a:p>
            <a:pPr algn="just"/>
            <a:r>
              <a:rPr lang="es-PE" dirty="0"/>
              <a:t>Un algoritmo usa datos que los clientes no deberían conocer. </a:t>
            </a:r>
          </a:p>
          <a:p>
            <a:pPr algn="just"/>
            <a:r>
              <a:rPr lang="es-PE" dirty="0"/>
              <a:t>Una clase define muchos comportamientos que se representan como múltiples sentencias condicionales.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78766793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55</TotalTime>
  <Words>109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Paquete</vt:lpstr>
      <vt:lpstr>“Patrón de diseño Strategy”</vt:lpstr>
      <vt:lpstr>Strategy </vt:lpstr>
      <vt:lpstr>USAR CUANDO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“Patrón de diseño Strategy”</dc:title>
  <dc:creator>Camila Ortiz</dc:creator>
  <cp:lastModifiedBy>Camila Ortiz</cp:lastModifiedBy>
  <cp:revision>1</cp:revision>
  <dcterms:created xsi:type="dcterms:W3CDTF">2021-09-07T19:12:56Z</dcterms:created>
  <dcterms:modified xsi:type="dcterms:W3CDTF">2021-09-07T20:08:27Z</dcterms:modified>
</cp:coreProperties>
</file>