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700" y="1412776"/>
            <a:ext cx="6981800" cy="1370582"/>
          </a:xfrm>
        </p:spPr>
        <p:txBody>
          <a:bodyPr/>
          <a:lstStyle>
            <a:lvl1pPr algn="ctr">
              <a:defRPr sz="4000" b="1">
                <a:solidFill>
                  <a:srgbClr val="0C5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700" y="3886200"/>
            <a:ext cx="6981800" cy="55091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C5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2413000" y="6356350"/>
            <a:ext cx="1458913" cy="365125"/>
          </a:xfrm>
        </p:spPr>
        <p:txBody>
          <a:bodyPr/>
          <a:lstStyle>
            <a:lvl1pPr>
              <a:defRPr smtClean="0">
                <a:solidFill>
                  <a:srgbClr val="0C5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DCBD09-2418-4A71-95D4-2EA5EDE70E2B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629150" y="6356350"/>
            <a:ext cx="5138738" cy="365125"/>
          </a:xfrm>
        </p:spPr>
        <p:txBody>
          <a:bodyPr/>
          <a:lstStyle>
            <a:lvl1pPr>
              <a:defRPr dirty="0">
                <a:solidFill>
                  <a:srgbClr val="0C5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41000" y="6356350"/>
            <a:ext cx="1458913" cy="365125"/>
          </a:xfrm>
        </p:spPr>
        <p:txBody>
          <a:bodyPr/>
          <a:lstStyle>
            <a:lvl1pPr>
              <a:defRPr smtClean="0">
                <a:solidFill>
                  <a:srgbClr val="0C5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229D470-5E81-493E-AA3C-178133847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51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CBD09-2418-4A71-95D4-2EA5EDE70E2B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9D470-5E81-493E-AA3C-178133847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18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CBD09-2418-4A71-95D4-2EA5EDE70E2B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9D470-5E81-493E-AA3C-178133847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64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CBD09-2418-4A71-95D4-2EA5EDE70E2B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9D470-5E81-493E-AA3C-178133847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4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CBD09-2418-4A71-95D4-2EA5EDE70E2B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9D470-5E81-493E-AA3C-178133847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30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CBD09-2418-4A71-95D4-2EA5EDE70E2B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9D470-5E81-493E-AA3C-178133847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18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CBD09-2418-4A71-95D4-2EA5EDE70E2B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9D470-5E81-493E-AA3C-178133847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59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CBD09-2418-4A71-95D4-2EA5EDE70E2B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9D470-5E81-493E-AA3C-178133847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18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CBD09-2418-4A71-95D4-2EA5EDE70E2B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9D470-5E81-493E-AA3C-178133847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09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CBD09-2418-4A71-95D4-2EA5EDE70E2B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9D470-5E81-493E-AA3C-178133847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58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CBD09-2418-4A71-95D4-2EA5EDE70E2B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9D470-5E81-493E-AA3C-178133847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61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67409" y="1381897"/>
            <a:ext cx="10814992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8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767409" y="2220328"/>
            <a:ext cx="10814992" cy="390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127448" y="6356350"/>
            <a:ext cx="2136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0C5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DCBD09-2418-4A71-95D4-2EA5EDE70E2B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923036" y="6356350"/>
            <a:ext cx="4672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rgbClr val="0C5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255448" y="6356350"/>
            <a:ext cx="21367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C5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229D470-5E81-493E-AA3C-178133847576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08" y="318642"/>
            <a:ext cx="1967009" cy="83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0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58775"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C5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358775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C5E2D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358775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C5E2D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358775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C5E2D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358775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C5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C5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0C5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C5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0C5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rgbClr val="0C5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 de relatórios de teste do carro elétrico.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Camila, Gabriel, Rafael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07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Desenvolver um programa que permite gerenciar dados obtidos por teste com sensores e gerar um relatório com as informações.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085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de Dados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102" y="2081985"/>
            <a:ext cx="9523626" cy="457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1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UML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" t="8303" r="6484" b="10768"/>
          <a:stretch/>
        </p:blipFill>
        <p:spPr>
          <a:xfrm>
            <a:off x="2201772" y="1731941"/>
            <a:ext cx="7946265" cy="489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409" y="3078956"/>
            <a:ext cx="10814992" cy="700088"/>
          </a:xfrm>
        </p:spPr>
        <p:txBody>
          <a:bodyPr/>
          <a:lstStyle/>
          <a:p>
            <a:pPr algn="ctr"/>
            <a:r>
              <a:rPr lang="pt-BR" dirty="0" smtClean="0"/>
              <a:t>Apresentação do sistema em funcionamento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0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 de relatórios de teste do carro elétrico.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Camila, Gabriel, Rafael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405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-SATC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-SATC" id="{FA1EA637-BA3C-42F4-87F5-834A0F896484}" vid="{67CD8DDC-1EA9-484D-814F-D01DA0643C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SLIDE-SATC</Template>
  <TotalTime>17</TotalTime>
  <Words>58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SLIDE-SATC</vt:lpstr>
      <vt:lpstr>Sistema de relatórios de teste do carro elétrico.</vt:lpstr>
      <vt:lpstr>Objetivo</vt:lpstr>
      <vt:lpstr>Modelagem de Dados</vt:lpstr>
      <vt:lpstr>UML</vt:lpstr>
      <vt:lpstr>Apresentação do sistema em funcionamento</vt:lpstr>
      <vt:lpstr>Sistema de relatórios de teste do carro elétrico.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relatórios de teste do carro elétrico.</dc:title>
  <dc:creator>Gabriel Nazario Anselmo</dc:creator>
  <cp:lastModifiedBy>Maria Piva</cp:lastModifiedBy>
  <cp:revision>4</cp:revision>
  <dcterms:created xsi:type="dcterms:W3CDTF">2018-07-02T21:10:50Z</dcterms:created>
  <dcterms:modified xsi:type="dcterms:W3CDTF">2018-07-02T22:10:10Z</dcterms:modified>
</cp:coreProperties>
</file>