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44E-9704-7F0D-6830-CE1361C3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12C28-89D1-7292-9BE7-440F7C27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9A9B-F0B1-0072-8F4F-AA21AB6D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A6EA-C92A-DA08-46BB-2462B055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3ED0-5E0B-7A8A-E549-0E6873C8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B516-22DF-595A-9FC5-D281EF4C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D89F-068D-69CC-378A-C9F4FA9FF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AD17-DE75-8799-D93F-60CAD1D9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70B4-ED18-7F07-1E5B-316186C4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23B7-4B71-CDFF-9706-D2B52F1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54900-53B9-BB76-2709-E96471D7E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A4A1-587F-CE1E-EC9B-CB152866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6EC-9F15-6EE3-398B-45D5F8A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D0AE-B203-27D4-CAC6-CEB56FE5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C504-A7C0-27FE-CBD7-034F84C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8D3-9D6F-1578-AFF3-A67858C8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5252-AA06-6E6F-DF0A-59E6EF03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1A41-94A3-A3F0-6CEA-B4F07D7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0D0F-CCA5-1F76-B4CC-409601B8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7059-D407-4D5A-EDFF-D50427E1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7FE1-B710-AF88-A3EB-C24330CD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6BC3-3D6C-00BA-D202-433E6EB3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FFF7-1363-05DE-91D2-6004DBAD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479C-A7E3-4FCE-812C-37548851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DF6C-7609-BDE7-3299-7E2F21E7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07A-8B7B-2BAE-6BBD-F7DFD6AA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AE1F-64EE-DC6D-54BD-F9CF3D3C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734B3-1B8B-4247-A44A-881BB9FF1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596F-E0B7-B831-D423-6560A79D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667D-8BA3-2490-F782-805B34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B1F5-42BE-8FC8-1884-4256F1E6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7D03-B5C4-4F09-8410-D7F6D91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7935-D632-C0F8-F3AC-9B86B5E9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032B-DBE6-8DAF-83FB-F71A7279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55456-5FCF-F3FB-A4A1-23C63E0B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0E078-D7BE-4961-7542-E8D4E16AE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E1FD9-0DC6-C5CB-E3DE-E396164C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67A05-AB56-F877-5F13-4CB7799F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DA32D-81E7-18AE-C144-19BA2F8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88F7-F571-383B-68B0-A7481EC0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32F1A-D921-2DDE-5D49-E1189AC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72A8-2F4E-E42F-EEC2-ECC1CD23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C693D-02C3-A4F7-5029-02F7960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104FA-F312-04AD-B91F-A88382E8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AA7A4-7A86-8471-E6AC-417AC5DE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DAE62-4A36-F617-9284-34855994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A2E8-C27D-9F16-0CD2-AE02B7A2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4EAC-8C2E-FD46-EE0A-3DEF690F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4688-A89B-0718-C119-A1D3FC4C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9387-67E3-5A19-E191-1EBE4B3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13AA-03C1-A914-FADF-334F22F1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EF9A-2B2F-25E5-E0DA-9389BBF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2A8-DB99-AA50-3BA4-85902C11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0E4FF-4288-CD8A-6FD3-8A61CA890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4255B-0F63-FDD0-ABA1-BA1FD542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997D-4EA6-D577-590C-1951F290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4472-A5A0-7CD9-E056-F74D26BC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6334-C62E-06B4-1DB9-E998EE76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16B25-29A9-5CFB-4B8B-A29871F7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2FA1-70DD-AFEC-4230-91CD0557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944C-5F01-A096-FAF2-25DFFFB76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B53E-908B-4254-AB1E-FAC80FE4513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0F56-7C27-8AD8-2C03-4B0ABAA3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EE9F-7D4F-A98F-B9D8-ADACF1F3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DEBF-0E23-4B4E-B730-465150BE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ceita de Feijão tropeiro mineiro, enviada por valtencir julio -  TudoGostoso">
            <a:extLst>
              <a:ext uri="{FF2B5EF4-FFF2-40B4-BE49-F238E27FC236}">
                <a16:creationId xmlns:a16="http://schemas.microsoft.com/office/drawing/2014/main" id="{F859B6F6-7553-E0FA-A5C7-A6F389E0D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9"/>
          <a:stretch/>
        </p:blipFill>
        <p:spPr bwMode="auto">
          <a:xfrm>
            <a:off x="7410613" y="4113002"/>
            <a:ext cx="4781388" cy="27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sopado de Carne de Caranguejo | Carne de caranguejo, Ensopado de carne,  Ensopado de caranguejo">
            <a:extLst>
              <a:ext uri="{FF2B5EF4-FFF2-40B4-BE49-F238E27FC236}">
                <a16:creationId xmlns:a16="http://schemas.microsoft.com/office/drawing/2014/main" id="{530560E2-AA56-31A0-D75D-3E2CAFA5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35" y="4113003"/>
            <a:ext cx="3659996" cy="27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rogonoff de Frango - Receita">
            <a:extLst>
              <a:ext uri="{FF2B5EF4-FFF2-40B4-BE49-F238E27FC236}">
                <a16:creationId xmlns:a16="http://schemas.microsoft.com/office/drawing/2014/main" id="{E6110ABA-1A84-AB0B-6CFA-44E2F6C0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814" y="4113003"/>
            <a:ext cx="4858352" cy="2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0-Minute Dinner Recipes | What's for Dinner Tonight? | Recipes, Dinners  and Easy Meal Ideas | Food Network">
            <a:extLst>
              <a:ext uri="{FF2B5EF4-FFF2-40B4-BE49-F238E27FC236}">
                <a16:creationId xmlns:a16="http://schemas.microsoft.com/office/drawing/2014/main" id="{99297C1E-A5AE-EAF1-A378-910D852B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31" y="-103047"/>
            <a:ext cx="4072269" cy="31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50 Best Pasta Recipes">
            <a:extLst>
              <a:ext uri="{FF2B5EF4-FFF2-40B4-BE49-F238E27FC236}">
                <a16:creationId xmlns:a16="http://schemas.microsoft.com/office/drawing/2014/main" id="{51903B2B-FD9F-A6DB-E1A2-594E09327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38" y="-103046"/>
            <a:ext cx="4744293" cy="31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od &amp; Wine's 40 Best Recipes">
            <a:extLst>
              <a:ext uri="{FF2B5EF4-FFF2-40B4-BE49-F238E27FC236}">
                <a16:creationId xmlns:a16="http://schemas.microsoft.com/office/drawing/2014/main" id="{695D6C6D-7C24-98E7-EAAB-677DFBB6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265814" y="-103046"/>
            <a:ext cx="4731488" cy="31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347918-AEDB-B999-63B0-900F4DC8834F}"/>
              </a:ext>
            </a:extLst>
          </p:cNvPr>
          <p:cNvSpPr/>
          <p:nvPr/>
        </p:nvSpPr>
        <p:spPr>
          <a:xfrm>
            <a:off x="-265813" y="-103045"/>
            <a:ext cx="12457814" cy="69610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DC2B-0173-D2F7-495F-81BDEF16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5815" y="3054201"/>
            <a:ext cx="12457815" cy="1058799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8000" dirty="0">
                <a:latin typeface="Chin up Buttercup Cutecaps" pitchFamily="2" charset="0"/>
                <a:cs typeface="Arial" panose="020B0604020202020204" pitchFamily="34" charset="0"/>
              </a:rPr>
              <a:t>Receitas Culinárias</a:t>
            </a:r>
            <a:endParaRPr lang="en-US" sz="8000" dirty="0">
              <a:latin typeface="Chin up Buttercup Cutecap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768543-9074-F6B3-3013-944CD53E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135" y="-778"/>
            <a:ext cx="2154865" cy="6858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C267F-574E-F165-D8C0-38D786190796}"/>
              </a:ext>
            </a:extLst>
          </p:cNvPr>
          <p:cNvSpPr/>
          <p:nvPr/>
        </p:nvSpPr>
        <p:spPr>
          <a:xfrm>
            <a:off x="0" y="0"/>
            <a:ext cx="102604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DC2B-0173-D2F7-495F-81BDEF16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3" y="219074"/>
            <a:ext cx="10249786" cy="13503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8A31FB-34E8-670A-8F0C-7998C6F1665C}"/>
              </a:ext>
            </a:extLst>
          </p:cNvPr>
          <p:cNvSpPr txBox="1">
            <a:spLocks/>
          </p:cNvSpPr>
          <p:nvPr/>
        </p:nvSpPr>
        <p:spPr>
          <a:xfrm>
            <a:off x="503717" y="18903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Gerenciar um conjunto de receitas culinárias: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da Receita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Ingredientes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Ingrediente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 de Preparo / Instruções</a:t>
            </a:r>
          </a:p>
          <a:p>
            <a:pPr lvl="1" algn="just"/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32A58-1177-0787-B701-0AEA2C4FCC02}"/>
              </a:ext>
            </a:extLst>
          </p:cNvPr>
          <p:cNvSpPr/>
          <p:nvPr/>
        </p:nvSpPr>
        <p:spPr>
          <a:xfrm>
            <a:off x="10260420" y="0"/>
            <a:ext cx="1942214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768543-9074-F6B3-3013-944CD53E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135" y="-778"/>
            <a:ext cx="2154865" cy="6858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C267F-574E-F165-D8C0-38D786190796}"/>
              </a:ext>
            </a:extLst>
          </p:cNvPr>
          <p:cNvSpPr/>
          <p:nvPr/>
        </p:nvSpPr>
        <p:spPr>
          <a:xfrm>
            <a:off x="0" y="0"/>
            <a:ext cx="102604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DC2B-0173-D2F7-495F-81BDEF16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3" y="219074"/>
            <a:ext cx="10249786" cy="13503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de opções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8A31FB-34E8-670A-8F0C-7998C6F1665C}"/>
              </a:ext>
            </a:extLst>
          </p:cNvPr>
          <p:cNvSpPr txBox="1">
            <a:spLocks/>
          </p:cNvSpPr>
          <p:nvPr/>
        </p:nvSpPr>
        <p:spPr>
          <a:xfrm>
            <a:off x="903767" y="1890398"/>
            <a:ext cx="84422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Manipulação do Dados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nova receita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Atualização de cada elemento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Exclusão de receita ou ingrediente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ou Visualizar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 Dados Estatísticos</a:t>
            </a:r>
          </a:p>
          <a:p>
            <a:pPr algn="just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32A58-1177-0787-B701-0AEA2C4FCC02}"/>
              </a:ext>
            </a:extLst>
          </p:cNvPr>
          <p:cNvSpPr/>
          <p:nvPr/>
        </p:nvSpPr>
        <p:spPr>
          <a:xfrm>
            <a:off x="10260420" y="0"/>
            <a:ext cx="1942214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768543-9074-F6B3-3013-944CD53E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135" y="-778"/>
            <a:ext cx="2154865" cy="6858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C267F-574E-F165-D8C0-38D786190796}"/>
              </a:ext>
            </a:extLst>
          </p:cNvPr>
          <p:cNvSpPr/>
          <p:nvPr/>
        </p:nvSpPr>
        <p:spPr>
          <a:xfrm>
            <a:off x="0" y="0"/>
            <a:ext cx="102604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DC2B-0173-D2F7-495F-81BDEF16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521" y="2590135"/>
            <a:ext cx="8282763" cy="118442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experimentar um pouco do produto?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32A58-1177-0787-B701-0AEA2C4FCC02}"/>
              </a:ext>
            </a:extLst>
          </p:cNvPr>
          <p:cNvSpPr/>
          <p:nvPr/>
        </p:nvSpPr>
        <p:spPr>
          <a:xfrm>
            <a:off x="10260420" y="0"/>
            <a:ext cx="1942214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768543-9074-F6B3-3013-944CD53E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135" y="-778"/>
            <a:ext cx="2154865" cy="6858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C267F-574E-F165-D8C0-38D786190796}"/>
              </a:ext>
            </a:extLst>
          </p:cNvPr>
          <p:cNvSpPr/>
          <p:nvPr/>
        </p:nvSpPr>
        <p:spPr>
          <a:xfrm>
            <a:off x="0" y="0"/>
            <a:ext cx="102604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DC2B-0173-D2F7-495F-81BDEF16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3" y="219074"/>
            <a:ext cx="10249786" cy="135033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a todos!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8A31FB-34E8-670A-8F0C-7998C6F1665C}"/>
              </a:ext>
            </a:extLst>
          </p:cNvPr>
          <p:cNvSpPr txBox="1">
            <a:spLocks/>
          </p:cNvSpPr>
          <p:nvPr/>
        </p:nvSpPr>
        <p:spPr>
          <a:xfrm>
            <a:off x="903767" y="1890398"/>
            <a:ext cx="8420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Camilla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Stavola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Jéssica Moreira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Lavínia Beatriz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Fernando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Ventura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Repositório: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https://github.com/camilastavola/projeto_LP2</a:t>
            </a:r>
          </a:p>
          <a:p>
            <a:pPr lvl="1" algn="just"/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32A58-1177-0787-B701-0AEA2C4FCC02}"/>
              </a:ext>
            </a:extLst>
          </p:cNvPr>
          <p:cNvSpPr/>
          <p:nvPr/>
        </p:nvSpPr>
        <p:spPr>
          <a:xfrm>
            <a:off x="10260420" y="0"/>
            <a:ext cx="1942214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Chin up Buttercup Cutecaps</vt:lpstr>
      <vt:lpstr>Wingdings</vt:lpstr>
      <vt:lpstr>Office Theme</vt:lpstr>
      <vt:lpstr>Receitas Culinárias</vt:lpstr>
      <vt:lpstr>Objetivos </vt:lpstr>
      <vt:lpstr>Menu de opções</vt:lpstr>
      <vt:lpstr>Vamos experimentar um pouco do produto?</vt:lpstr>
      <vt:lpstr>Obrigado a todos!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Receitas Culinárias</dc:title>
  <dc:creator>Lavinia Caldas</dc:creator>
  <cp:lastModifiedBy>Lavinia Caldas</cp:lastModifiedBy>
  <cp:revision>2</cp:revision>
  <dcterms:created xsi:type="dcterms:W3CDTF">2023-11-22T20:44:30Z</dcterms:created>
  <dcterms:modified xsi:type="dcterms:W3CDTF">2023-11-23T00:35:29Z</dcterms:modified>
</cp:coreProperties>
</file>