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68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074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133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549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724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3614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1371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9459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9810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983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244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5D224-D1FB-48A7-8A7F-F94BD9BB1843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12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9736" y="260648"/>
            <a:ext cx="3526160" cy="3528392"/>
          </a:xfrm>
        </p:spPr>
        <p:txBody>
          <a:bodyPr/>
          <a:lstStyle/>
          <a:p>
            <a:r>
              <a:rPr lang="es-EC" dirty="0" smtClean="0"/>
              <a:t>HW_0.5_ClassProject</a:t>
            </a:r>
            <a:endParaRPr lang="es-EC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14" b="20000"/>
          <a:stretch/>
        </p:blipFill>
        <p:spPr>
          <a:xfrm>
            <a:off x="3851920" y="764704"/>
            <a:ext cx="485024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1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7" b="34129"/>
          <a:stretch/>
        </p:blipFill>
        <p:spPr>
          <a:xfrm rot="16200000">
            <a:off x="2520155" y="1160365"/>
            <a:ext cx="5497388" cy="4994098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467544" y="476672"/>
            <a:ext cx="1296144" cy="5760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CLASS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7764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57" b="8395"/>
          <a:stretch/>
        </p:blipFill>
        <p:spPr bwMode="auto">
          <a:xfrm>
            <a:off x="0" y="0"/>
            <a:ext cx="9880979" cy="670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795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</Words>
  <Application>Microsoft Office PowerPoint</Application>
  <PresentationFormat>Presentación en pantalla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HW_0.5_ClassProject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HW_0.5_ClassProject</dc:title>
  <dc:creator>DTj</dc:creator>
  <cp:lastModifiedBy>DTj</cp:lastModifiedBy>
  <cp:revision>2</cp:revision>
  <dcterms:created xsi:type="dcterms:W3CDTF">2019-09-27T05:14:33Z</dcterms:created>
  <dcterms:modified xsi:type="dcterms:W3CDTF">2019-11-05T02:53:42Z</dcterms:modified>
</cp:coreProperties>
</file>