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337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1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5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12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6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54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5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01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9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82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2B1C-1AE0-4589-8037-05771EEE40F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9F16-36AC-4A81-AD13-FDD1050CBD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0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s-EC" dirty="0"/>
              <a:t>HW_0.1_DEVELOPMENT TOOLS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11706" r="13992" b="11309"/>
          <a:stretch/>
        </p:blipFill>
        <p:spPr bwMode="auto">
          <a:xfrm>
            <a:off x="971600" y="1916832"/>
            <a:ext cx="7701067" cy="446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0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t="14683" r="26375" b="17262"/>
          <a:stretch/>
        </p:blipFill>
        <p:spPr bwMode="auto">
          <a:xfrm>
            <a:off x="1691680" y="332656"/>
            <a:ext cx="6241143" cy="49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7143" r="10535" b="10317"/>
          <a:stretch/>
        </p:blipFill>
        <p:spPr bwMode="auto">
          <a:xfrm>
            <a:off x="441680" y="332656"/>
            <a:ext cx="8064896" cy="465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85322" r="43718" b="3125"/>
          <a:stretch/>
        </p:blipFill>
        <p:spPr bwMode="auto">
          <a:xfrm>
            <a:off x="755576" y="5167745"/>
            <a:ext cx="7204363" cy="8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3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7540" r="21355" b="13294"/>
          <a:stretch/>
        </p:blipFill>
        <p:spPr bwMode="auto">
          <a:xfrm>
            <a:off x="251520" y="260648"/>
            <a:ext cx="6763657" cy="57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62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15873" r="26710" b="6250"/>
          <a:stretch/>
        </p:blipFill>
        <p:spPr bwMode="auto">
          <a:xfrm>
            <a:off x="251520" y="476672"/>
            <a:ext cx="8462124" cy="51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38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22024" r="22582" b="22818"/>
          <a:stretch/>
        </p:blipFill>
        <p:spPr bwMode="auto">
          <a:xfrm>
            <a:off x="539552" y="439406"/>
            <a:ext cx="4492042" cy="252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t="21875" r="22102" b="24905"/>
          <a:stretch/>
        </p:blipFill>
        <p:spPr bwMode="auto">
          <a:xfrm>
            <a:off x="395536" y="539526"/>
            <a:ext cx="5456848" cy="289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t="15278" r="27045" b="25992"/>
          <a:stretch/>
        </p:blipFill>
        <p:spPr bwMode="auto">
          <a:xfrm>
            <a:off x="3682574" y="2708920"/>
            <a:ext cx="5134423" cy="368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92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Presentación en pantalla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HW_0.1_DEVELOPMENT TOOLS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</dc:title>
  <dc:creator>DTj</dc:creator>
  <cp:lastModifiedBy>DTj</cp:lastModifiedBy>
  <cp:revision>6</cp:revision>
  <dcterms:created xsi:type="dcterms:W3CDTF">2019-09-22T14:07:45Z</dcterms:created>
  <dcterms:modified xsi:type="dcterms:W3CDTF">2019-09-22T23:28:34Z</dcterms:modified>
</cp:coreProperties>
</file>