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4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25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55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45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31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1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43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5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79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79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9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BA16-5CC2-430E-8EDD-94B16D343695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D01A-A878-4AFD-8EA3-3A77E7D03F4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es-EC" dirty="0" smtClean="0"/>
              <a:t>WS_0.2_CommandsGithub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t="8532" r="15555" b="6250"/>
          <a:stretch/>
        </p:blipFill>
        <p:spPr bwMode="auto">
          <a:xfrm>
            <a:off x="1148319" y="1700808"/>
            <a:ext cx="6559330" cy="41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53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6944" r="9865" b="31548"/>
          <a:stretch/>
        </p:blipFill>
        <p:spPr bwMode="auto">
          <a:xfrm>
            <a:off x="467545" y="332656"/>
            <a:ext cx="7704856" cy="303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16572" r="8685" b="11269"/>
          <a:stretch/>
        </p:blipFill>
        <p:spPr bwMode="auto">
          <a:xfrm>
            <a:off x="924628" y="3372769"/>
            <a:ext cx="7319780" cy="358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5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b="13535"/>
          <a:stretch/>
        </p:blipFill>
        <p:spPr>
          <a:xfrm>
            <a:off x="251519" y="260648"/>
            <a:ext cx="7898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r="2576" b="6061"/>
          <a:stretch/>
        </p:blipFill>
        <p:spPr>
          <a:xfrm>
            <a:off x="1043608" y="908720"/>
            <a:ext cx="6979579" cy="52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3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WS_0.2_CommandsGithub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WS_0.2_CommandsGithub</dc:title>
  <dc:creator>DTj</dc:creator>
  <cp:lastModifiedBy>DTj</cp:lastModifiedBy>
  <cp:revision>2</cp:revision>
  <dcterms:created xsi:type="dcterms:W3CDTF">2019-09-24T00:33:06Z</dcterms:created>
  <dcterms:modified xsi:type="dcterms:W3CDTF">2019-09-24T00:45:26Z</dcterms:modified>
</cp:coreProperties>
</file>