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A8FA-AF83-437E-A131-C3077A2A30A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03AC-EFE6-4AB2-88FB-C897482A3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8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 Teran</dc:creator>
  <cp:lastModifiedBy>Cami Teran</cp:lastModifiedBy>
  <cp:revision>1</cp:revision>
  <dcterms:created xsi:type="dcterms:W3CDTF">2019-12-22T23:45:18Z</dcterms:created>
  <dcterms:modified xsi:type="dcterms:W3CDTF">2019-12-22T23:45:43Z</dcterms:modified>
</cp:coreProperties>
</file>