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337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61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55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123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6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54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5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019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3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9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82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2B1C-1AE0-4589-8037-05771EEE40F1}" type="datetimeFigureOut">
              <a:rPr lang="es-EC" smtClean="0"/>
              <a:t>24/09/2019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70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s-EC" dirty="0"/>
              <a:t>HW_0.1_DEVELOPMENT TOOLS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11706" r="13992" b="11309"/>
          <a:stretch/>
        </p:blipFill>
        <p:spPr bwMode="auto">
          <a:xfrm>
            <a:off x="971600" y="1916832"/>
            <a:ext cx="7701067" cy="446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0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14683" r="26375" b="17262"/>
          <a:stretch/>
        </p:blipFill>
        <p:spPr bwMode="auto">
          <a:xfrm>
            <a:off x="1691680" y="332656"/>
            <a:ext cx="6241143" cy="497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5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7143" r="10535" b="10317"/>
          <a:stretch/>
        </p:blipFill>
        <p:spPr bwMode="auto">
          <a:xfrm>
            <a:off x="441680" y="332656"/>
            <a:ext cx="8064896" cy="465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85322" r="43718" b="3125"/>
          <a:stretch/>
        </p:blipFill>
        <p:spPr bwMode="auto">
          <a:xfrm>
            <a:off x="755576" y="5167745"/>
            <a:ext cx="7204363" cy="8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39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7540" r="21355" b="13294"/>
          <a:stretch/>
        </p:blipFill>
        <p:spPr bwMode="auto">
          <a:xfrm>
            <a:off x="251520" y="260648"/>
            <a:ext cx="6763657" cy="57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2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5873" r="26710" b="6250"/>
          <a:stretch/>
        </p:blipFill>
        <p:spPr bwMode="auto">
          <a:xfrm>
            <a:off x="251520" y="476672"/>
            <a:ext cx="8462124" cy="51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8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22024" r="22582" b="22818"/>
          <a:stretch/>
        </p:blipFill>
        <p:spPr bwMode="auto">
          <a:xfrm>
            <a:off x="539552" y="439406"/>
            <a:ext cx="4492042" cy="252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9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0" t="21875" r="22102" b="24905"/>
          <a:stretch/>
        </p:blipFill>
        <p:spPr bwMode="auto">
          <a:xfrm>
            <a:off x="395536" y="539526"/>
            <a:ext cx="5456848" cy="289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6" t="15278" r="27045" b="25992"/>
          <a:stretch/>
        </p:blipFill>
        <p:spPr bwMode="auto">
          <a:xfrm>
            <a:off x="3682574" y="2708920"/>
            <a:ext cx="5134423" cy="368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702" b="65119"/>
          <a:stretch/>
        </p:blipFill>
        <p:spPr bwMode="auto">
          <a:xfrm>
            <a:off x="915074" y="836712"/>
            <a:ext cx="5400600" cy="223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60" b="65476"/>
          <a:stretch/>
        </p:blipFill>
        <p:spPr bwMode="auto">
          <a:xfrm>
            <a:off x="763317" y="3297576"/>
            <a:ext cx="5704114" cy="252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35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17" b="6250"/>
          <a:stretch/>
        </p:blipFill>
        <p:spPr bwMode="auto">
          <a:xfrm>
            <a:off x="-108520" y="427633"/>
            <a:ext cx="4788024" cy="514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2" b="7292"/>
          <a:stretch/>
        </p:blipFill>
        <p:spPr bwMode="auto">
          <a:xfrm>
            <a:off x="4860032" y="427633"/>
            <a:ext cx="4733916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839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Presentación en pantalla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HW_0.1_DEVELOPMENT TOOLS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</dc:title>
  <dc:creator>DTj</dc:creator>
  <cp:lastModifiedBy>DTj</cp:lastModifiedBy>
  <cp:revision>7</cp:revision>
  <dcterms:created xsi:type="dcterms:W3CDTF">2019-09-22T14:07:45Z</dcterms:created>
  <dcterms:modified xsi:type="dcterms:W3CDTF">2019-09-24T23:52:19Z</dcterms:modified>
</cp:coreProperties>
</file>