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23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19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77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69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30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3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937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72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625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64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0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47CD-C886-4210-A395-F18173EC9454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5989-91A4-4DE5-9A36-50624DF0AA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0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s-EC" dirty="0" smtClean="0"/>
              <a:t>HW_0.4_UploadJavaFile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8" t="4167" r="4176" b="23809"/>
          <a:stretch/>
        </p:blipFill>
        <p:spPr bwMode="auto">
          <a:xfrm>
            <a:off x="971600" y="1844824"/>
            <a:ext cx="6732240" cy="419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6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00" b="44841"/>
          <a:stretch/>
        </p:blipFill>
        <p:spPr bwMode="auto">
          <a:xfrm>
            <a:off x="827584" y="1124744"/>
            <a:ext cx="7663543" cy="403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09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t="20437" r="47682" b="49603"/>
          <a:stretch/>
        </p:blipFill>
        <p:spPr bwMode="auto">
          <a:xfrm>
            <a:off x="1187624" y="764704"/>
            <a:ext cx="6367473" cy="344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8333" r="12766" b="84128"/>
          <a:stretch/>
        </p:blipFill>
        <p:spPr bwMode="auto">
          <a:xfrm>
            <a:off x="467544" y="662819"/>
            <a:ext cx="8290339" cy="4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3" t="74905" r="13371" b="19034"/>
          <a:stretch/>
        </p:blipFill>
        <p:spPr bwMode="auto">
          <a:xfrm>
            <a:off x="345588" y="1268760"/>
            <a:ext cx="8798412" cy="40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15376" r="50248" b="36706"/>
          <a:stretch/>
        </p:blipFill>
        <p:spPr bwMode="auto">
          <a:xfrm>
            <a:off x="574911" y="1844824"/>
            <a:ext cx="5005201" cy="42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585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HW_0.4_UploadJavaFile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HW_0.4_UploadJavaFile</dc:title>
  <dc:creator>DTj</dc:creator>
  <cp:lastModifiedBy>DTj</cp:lastModifiedBy>
  <cp:revision>2</cp:revision>
  <dcterms:created xsi:type="dcterms:W3CDTF">2019-09-26T01:03:09Z</dcterms:created>
  <dcterms:modified xsi:type="dcterms:W3CDTF">2019-09-26T02:02:02Z</dcterms:modified>
</cp:coreProperties>
</file>