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58" r:id="rId8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7337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618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55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123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760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554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55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019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135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492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6823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709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/>
          <a:lstStyle/>
          <a:p>
            <a:r>
              <a:rPr lang="es-EC" dirty="0" err="1" smtClean="0"/>
              <a:t>download</a:t>
            </a: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9" t="11706" r="13992" b="11309"/>
          <a:stretch/>
        </p:blipFill>
        <p:spPr bwMode="auto">
          <a:xfrm>
            <a:off x="971600" y="1916832"/>
            <a:ext cx="7701067" cy="446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05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7" t="14683" r="26375" b="17262"/>
          <a:stretch/>
        </p:blipFill>
        <p:spPr bwMode="auto">
          <a:xfrm>
            <a:off x="1691680" y="332656"/>
            <a:ext cx="6241143" cy="497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55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7" t="7143" r="10535" b="10317"/>
          <a:stretch/>
        </p:blipFill>
        <p:spPr bwMode="auto">
          <a:xfrm>
            <a:off x="441680" y="332656"/>
            <a:ext cx="8064896" cy="465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t="85322" r="43718" b="3125"/>
          <a:stretch/>
        </p:blipFill>
        <p:spPr bwMode="auto">
          <a:xfrm>
            <a:off x="755576" y="5167745"/>
            <a:ext cx="7204363" cy="84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39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1" t="7540" r="21355" b="13294"/>
          <a:stretch/>
        </p:blipFill>
        <p:spPr bwMode="auto">
          <a:xfrm>
            <a:off x="251520" y="260648"/>
            <a:ext cx="6763657" cy="579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62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t="15873" r="26710" b="6250"/>
          <a:stretch/>
        </p:blipFill>
        <p:spPr bwMode="auto">
          <a:xfrm>
            <a:off x="251520" y="476672"/>
            <a:ext cx="8462124" cy="514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38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0" t="22024" r="22582" b="22818"/>
          <a:stretch/>
        </p:blipFill>
        <p:spPr bwMode="auto">
          <a:xfrm>
            <a:off x="539552" y="439406"/>
            <a:ext cx="4492042" cy="252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09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0" t="21875" r="22102" b="24905"/>
          <a:stretch/>
        </p:blipFill>
        <p:spPr bwMode="auto">
          <a:xfrm>
            <a:off x="395536" y="539526"/>
            <a:ext cx="5456848" cy="289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6" t="15278" r="27045" b="25992"/>
          <a:stretch/>
        </p:blipFill>
        <p:spPr bwMode="auto">
          <a:xfrm>
            <a:off x="3682574" y="2708920"/>
            <a:ext cx="5134423" cy="368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292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</Words>
  <Application>Microsoft Office PowerPoint</Application>
  <PresentationFormat>Presentación en pantalla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download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</dc:title>
  <dc:creator>DTj</dc:creator>
  <cp:lastModifiedBy>DTj</cp:lastModifiedBy>
  <cp:revision>5</cp:revision>
  <dcterms:created xsi:type="dcterms:W3CDTF">2019-09-22T14:07:45Z</dcterms:created>
  <dcterms:modified xsi:type="dcterms:W3CDTF">2019-09-22T23:23:59Z</dcterms:modified>
</cp:coreProperties>
</file>