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973-6D49-472E-9C3A-8F3FCFA7B87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F907-69BE-4640-BD44-3F7C93B6CF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4355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973-6D49-472E-9C3A-8F3FCFA7B87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F907-69BE-4640-BD44-3F7C93B6CF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6056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973-6D49-472E-9C3A-8F3FCFA7B87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F907-69BE-4640-BD44-3F7C93B6CF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6663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973-6D49-472E-9C3A-8F3FCFA7B87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F907-69BE-4640-BD44-3F7C93B6CF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1168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973-6D49-472E-9C3A-8F3FCFA7B87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F907-69BE-4640-BD44-3F7C93B6CF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7090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973-6D49-472E-9C3A-8F3FCFA7B87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F907-69BE-4640-BD44-3F7C93B6CF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9932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973-6D49-472E-9C3A-8F3FCFA7B87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F907-69BE-4640-BD44-3F7C93B6CF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815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973-6D49-472E-9C3A-8F3FCFA7B87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F907-69BE-4640-BD44-3F7C93B6CF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704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973-6D49-472E-9C3A-8F3FCFA7B87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F907-69BE-4640-BD44-3F7C93B6CF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97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973-6D49-472E-9C3A-8F3FCFA7B87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F907-69BE-4640-BD44-3F7C93B6CF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9289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0973-6D49-472E-9C3A-8F3FCFA7B87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F907-69BE-4640-BD44-3F7C93B6CF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0432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C0973-6D49-472E-9C3A-8F3FCFA7B871}" type="datetimeFigureOut">
              <a:rPr lang="es-EC" smtClean="0"/>
              <a:t>22/09/2019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8F907-69BE-4640-BD44-3F7C93B6CF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6605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332657"/>
            <a:ext cx="4752528" cy="1008112"/>
          </a:xfrm>
        </p:spPr>
        <p:txBody>
          <a:bodyPr/>
          <a:lstStyle/>
          <a:p>
            <a:r>
              <a:rPr lang="es-EC" dirty="0" smtClean="0"/>
              <a:t>HW_0.2_CMD</a:t>
            </a:r>
            <a:endParaRPr lang="es-EC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2702" b="65119"/>
          <a:stretch/>
        </p:blipFill>
        <p:spPr bwMode="auto">
          <a:xfrm>
            <a:off x="763317" y="1544200"/>
            <a:ext cx="5400600" cy="2239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60" b="65476"/>
          <a:stretch/>
        </p:blipFill>
        <p:spPr bwMode="auto">
          <a:xfrm>
            <a:off x="611560" y="4005064"/>
            <a:ext cx="5704114" cy="2525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04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17" b="6250"/>
          <a:stretch/>
        </p:blipFill>
        <p:spPr bwMode="auto">
          <a:xfrm>
            <a:off x="-108520" y="427633"/>
            <a:ext cx="4788024" cy="514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62" b="7292"/>
          <a:stretch/>
        </p:blipFill>
        <p:spPr bwMode="auto">
          <a:xfrm>
            <a:off x="4860032" y="427633"/>
            <a:ext cx="4733916" cy="521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84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49" b="27183"/>
          <a:stretch/>
        </p:blipFill>
        <p:spPr bwMode="auto">
          <a:xfrm>
            <a:off x="35496" y="260648"/>
            <a:ext cx="4963886" cy="532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86" b="7738"/>
          <a:stretch/>
        </p:blipFill>
        <p:spPr bwMode="auto">
          <a:xfrm>
            <a:off x="5148064" y="327843"/>
            <a:ext cx="4846194" cy="5192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226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</Words>
  <Application>Microsoft Office PowerPoint</Application>
  <PresentationFormat>Presentación en pantalla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HW_0.2_CMD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HW_0.2_CMD</dc:title>
  <dc:creator>DTj</dc:creator>
  <cp:lastModifiedBy>DTj</cp:lastModifiedBy>
  <cp:revision>5</cp:revision>
  <dcterms:created xsi:type="dcterms:W3CDTF">2019-09-22T23:44:24Z</dcterms:created>
  <dcterms:modified xsi:type="dcterms:W3CDTF">2019-09-23T01:23:03Z</dcterms:modified>
</cp:coreProperties>
</file>