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973-6D49-472E-9C3A-8F3FCFA7B87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F907-69BE-4640-BD44-3F7C93B6CF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4355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973-6D49-472E-9C3A-8F3FCFA7B87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F907-69BE-4640-BD44-3F7C93B6CF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6056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973-6D49-472E-9C3A-8F3FCFA7B87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F907-69BE-4640-BD44-3F7C93B6CF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6663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973-6D49-472E-9C3A-8F3FCFA7B87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F907-69BE-4640-BD44-3F7C93B6CF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1168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973-6D49-472E-9C3A-8F3FCFA7B87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F907-69BE-4640-BD44-3F7C93B6CF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7090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973-6D49-472E-9C3A-8F3FCFA7B87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F907-69BE-4640-BD44-3F7C93B6CF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9932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973-6D49-472E-9C3A-8F3FCFA7B87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F907-69BE-4640-BD44-3F7C93B6CF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815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973-6D49-472E-9C3A-8F3FCFA7B87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F907-69BE-4640-BD44-3F7C93B6CF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704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973-6D49-472E-9C3A-8F3FCFA7B87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F907-69BE-4640-BD44-3F7C93B6CF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97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973-6D49-472E-9C3A-8F3FCFA7B87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F907-69BE-4640-BD44-3F7C93B6CF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9289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973-6D49-472E-9C3A-8F3FCFA7B87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F907-69BE-4640-BD44-3F7C93B6CF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0432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C0973-6D49-472E-9C3A-8F3FCFA7B87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8F907-69BE-4640-BD44-3F7C93B6CF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6605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332657"/>
            <a:ext cx="4752528" cy="1008112"/>
          </a:xfrm>
        </p:spPr>
        <p:txBody>
          <a:bodyPr/>
          <a:lstStyle/>
          <a:p>
            <a:r>
              <a:rPr lang="es-EC" dirty="0" smtClean="0"/>
              <a:t>HW_0.2_CMD</a:t>
            </a:r>
            <a:endParaRPr lang="es-EC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86" b="7738"/>
          <a:stretch/>
        </p:blipFill>
        <p:spPr bwMode="auto">
          <a:xfrm>
            <a:off x="2699792" y="1340767"/>
            <a:ext cx="4846194" cy="5192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04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17" b="6250"/>
          <a:stretch/>
        </p:blipFill>
        <p:spPr bwMode="auto">
          <a:xfrm>
            <a:off x="-108520" y="427633"/>
            <a:ext cx="4788024" cy="514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62" b="7292"/>
          <a:stretch/>
        </p:blipFill>
        <p:spPr bwMode="auto">
          <a:xfrm>
            <a:off x="4860032" y="427633"/>
            <a:ext cx="4733916" cy="521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84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49" b="27183"/>
          <a:stretch/>
        </p:blipFill>
        <p:spPr bwMode="auto">
          <a:xfrm>
            <a:off x="35496" y="260648"/>
            <a:ext cx="4963886" cy="532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62" b="6345"/>
          <a:stretch/>
        </p:blipFill>
        <p:spPr bwMode="auto">
          <a:xfrm>
            <a:off x="5220072" y="260648"/>
            <a:ext cx="5185256" cy="5767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226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</Words>
  <Application>Microsoft Office PowerPoint</Application>
  <PresentationFormat>Presentación en pantalla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HW_0.2_CMD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HW_0.2_CMD</dc:title>
  <dc:creator>DTj</dc:creator>
  <cp:lastModifiedBy>DTj</cp:lastModifiedBy>
  <cp:revision>3</cp:revision>
  <dcterms:created xsi:type="dcterms:W3CDTF">2019-09-22T23:44:24Z</dcterms:created>
  <dcterms:modified xsi:type="dcterms:W3CDTF">2019-09-23T00:45:46Z</dcterms:modified>
</cp:coreProperties>
</file>