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27/09/2019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68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27/09/2019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5074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27/09/2019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9133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27/09/2019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8549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27/09/2019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724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27/09/2019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3614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27/09/2019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1371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27/09/2019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9459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27/09/2019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9810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27/09/2019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1983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D224-D1FB-48A7-8A7F-F94BD9BB1843}" type="datetimeFigureOut">
              <a:rPr lang="es-EC" smtClean="0"/>
              <a:t>27/09/2019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244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5D224-D1FB-48A7-8A7F-F94BD9BB1843}" type="datetimeFigureOut">
              <a:rPr lang="es-EC" smtClean="0"/>
              <a:t>27/09/2019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419E0-B1BB-4317-A874-8B1F05260A4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12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9736" y="260648"/>
            <a:ext cx="3526160" cy="3528392"/>
          </a:xfrm>
        </p:spPr>
        <p:txBody>
          <a:bodyPr/>
          <a:lstStyle/>
          <a:p>
            <a:r>
              <a:rPr lang="es-EC" dirty="0" smtClean="0"/>
              <a:t>HW_0.5_ClassProject</a:t>
            </a:r>
            <a:endParaRPr lang="es-EC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980" y="-27384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1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01"/>
          <a:stretch/>
        </p:blipFill>
        <p:spPr>
          <a:xfrm rot="16200000">
            <a:off x="2117363" y="524162"/>
            <a:ext cx="4648629" cy="659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4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8" b="21273"/>
          <a:stretch/>
        </p:blipFill>
        <p:spPr>
          <a:xfrm>
            <a:off x="539552" y="620688"/>
            <a:ext cx="7380312" cy="516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95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Presentación en pantalla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HW_0.5_ClassProject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HW_0.5_ClassProject</dc:title>
  <dc:creator>DTj</dc:creator>
  <cp:lastModifiedBy>DTj</cp:lastModifiedBy>
  <cp:revision>1</cp:revision>
  <dcterms:created xsi:type="dcterms:W3CDTF">2019-09-27T05:14:33Z</dcterms:created>
  <dcterms:modified xsi:type="dcterms:W3CDTF">2019-09-27T05:16:57Z</dcterms:modified>
</cp:coreProperties>
</file>