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074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13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4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724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61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37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45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810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98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24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D224-D1FB-48A7-8A7F-F94BD9BB1843}" type="datetimeFigureOut">
              <a:rPr lang="es-EC" smtClean="0"/>
              <a:t>05/11/2019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9736" y="260648"/>
            <a:ext cx="3526160" cy="3528392"/>
          </a:xfrm>
        </p:spPr>
        <p:txBody>
          <a:bodyPr/>
          <a:lstStyle/>
          <a:p>
            <a:r>
              <a:rPr lang="es-EC" dirty="0" smtClean="0"/>
              <a:t>HW_0.5_ClassProject</a:t>
            </a:r>
            <a:endParaRPr lang="es-EC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4" b="20000"/>
          <a:stretch/>
        </p:blipFill>
        <p:spPr>
          <a:xfrm>
            <a:off x="3851920" y="764704"/>
            <a:ext cx="485024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1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7" b="34129"/>
          <a:stretch/>
        </p:blipFill>
        <p:spPr>
          <a:xfrm rot="16200000">
            <a:off x="2520155" y="1160365"/>
            <a:ext cx="5497388" cy="4994098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467544" y="476672"/>
            <a:ext cx="1296144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CLASS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7764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7" b="8395"/>
          <a:stretch/>
        </p:blipFill>
        <p:spPr bwMode="auto">
          <a:xfrm>
            <a:off x="0" y="0"/>
            <a:ext cx="9880979" cy="670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7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" r="19905" b="12302"/>
          <a:stretch/>
        </p:blipFill>
        <p:spPr bwMode="auto">
          <a:xfrm>
            <a:off x="755576" y="692696"/>
            <a:ext cx="7524328" cy="445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375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Office PowerPoint</Application>
  <PresentationFormat>Presentación en pantalla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HW_0.5_ClassProject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HW_0.5_ClassProject</dc:title>
  <dc:creator>DTj</dc:creator>
  <cp:lastModifiedBy>DTj</cp:lastModifiedBy>
  <cp:revision>3</cp:revision>
  <dcterms:created xsi:type="dcterms:W3CDTF">2019-09-27T05:14:33Z</dcterms:created>
  <dcterms:modified xsi:type="dcterms:W3CDTF">2019-11-05T05:02:31Z</dcterms:modified>
</cp:coreProperties>
</file>