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2ED-7ED5-470C-842C-2D99EE59B2B6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331E-CE49-4338-A599-9EB7F15250A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6415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2ED-7ED5-470C-842C-2D99EE59B2B6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331E-CE49-4338-A599-9EB7F15250A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7432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2ED-7ED5-470C-842C-2D99EE59B2B6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331E-CE49-4338-A599-9EB7F15250A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204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2ED-7ED5-470C-842C-2D99EE59B2B6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331E-CE49-4338-A599-9EB7F15250A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9885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2ED-7ED5-470C-842C-2D99EE59B2B6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331E-CE49-4338-A599-9EB7F15250A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46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2ED-7ED5-470C-842C-2D99EE59B2B6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331E-CE49-4338-A599-9EB7F15250A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427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2ED-7ED5-470C-842C-2D99EE59B2B6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331E-CE49-4338-A599-9EB7F15250A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701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2ED-7ED5-470C-842C-2D99EE59B2B6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331E-CE49-4338-A599-9EB7F15250A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419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2ED-7ED5-470C-842C-2D99EE59B2B6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331E-CE49-4338-A599-9EB7F15250A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345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2ED-7ED5-470C-842C-2D99EE59B2B6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331E-CE49-4338-A599-9EB7F15250A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901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C2ED-7ED5-470C-842C-2D99EE59B2B6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331E-CE49-4338-A599-9EB7F15250A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337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C2ED-7ED5-470C-842C-2D99EE59B2B6}" type="datetimeFigureOut">
              <a:rPr lang="es-EC" smtClean="0"/>
              <a:t>23/09/2019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331E-CE49-4338-A599-9EB7F15250A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85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5" t="25595" r="14996" b="6250"/>
          <a:stretch/>
        </p:blipFill>
        <p:spPr bwMode="auto">
          <a:xfrm>
            <a:off x="755576" y="1628800"/>
            <a:ext cx="7736116" cy="498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43608" y="55797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 smtClean="0"/>
              <a:t>WS_0.1_InvitationGithub</a:t>
            </a:r>
            <a:endParaRPr lang="es-EC" sz="2000" b="1" dirty="0"/>
          </a:p>
        </p:txBody>
      </p:sp>
    </p:spTree>
    <p:extLst>
      <p:ext uri="{BB962C8B-B14F-4D97-AF65-F5344CB8AC3E}">
        <p14:creationId xmlns:p14="http://schemas.microsoft.com/office/powerpoint/2010/main" val="151324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0" t="30357" r="17675" b="6250"/>
          <a:stretch/>
        </p:blipFill>
        <p:spPr bwMode="auto">
          <a:xfrm>
            <a:off x="17197" y="476672"/>
            <a:ext cx="7997373" cy="463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947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Presentación en pantalla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DTj</dc:creator>
  <cp:lastModifiedBy>DTj</cp:lastModifiedBy>
  <cp:revision>1</cp:revision>
  <dcterms:created xsi:type="dcterms:W3CDTF">2019-09-23T21:21:20Z</dcterms:created>
  <dcterms:modified xsi:type="dcterms:W3CDTF">2019-09-23T21:30:39Z</dcterms:modified>
</cp:coreProperties>
</file>