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>
        <p:scale>
          <a:sx n="60" d="100"/>
          <a:sy n="60" d="100"/>
        </p:scale>
        <p:origin x="-1092" y="-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E8958-16C0-46DE-9BC2-C74EB857ECAE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D07A-F034-4496-80DC-B6920A1AF56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19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E8958-16C0-46DE-9BC2-C74EB857ECAE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D07A-F034-4496-80DC-B6920A1AF56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43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E8958-16C0-46DE-9BC2-C74EB857ECAE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D07A-F034-4496-80DC-B6920A1AF56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44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E8958-16C0-46DE-9BC2-C74EB857ECAE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D07A-F034-4496-80DC-B6920A1AF56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57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E8958-16C0-46DE-9BC2-C74EB857ECAE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D07A-F034-4496-80DC-B6920A1AF56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48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E8958-16C0-46DE-9BC2-C74EB857ECAE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D07A-F034-4496-80DC-B6920A1AF56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43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E8958-16C0-46DE-9BC2-C74EB857ECAE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D07A-F034-4496-80DC-B6920A1AF56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88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E8958-16C0-46DE-9BC2-C74EB857ECAE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D07A-F034-4496-80DC-B6920A1AF56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60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E8958-16C0-46DE-9BC2-C74EB857ECAE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D07A-F034-4496-80DC-B6920A1AF56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6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E8958-16C0-46DE-9BC2-C74EB857ECAE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D07A-F034-4496-80DC-B6920A1AF56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91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E8958-16C0-46DE-9BC2-C74EB857ECAE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D07A-F034-4496-80DC-B6920A1AF56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56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E8958-16C0-46DE-9BC2-C74EB857ECAE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BD07A-F034-4496-80DC-B6920A1AF56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02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7552" t="5954" r="2379" b="24161"/>
          <a:stretch/>
        </p:blipFill>
        <p:spPr>
          <a:xfrm>
            <a:off x="709448" y="514925"/>
            <a:ext cx="9869215" cy="484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484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0724" t="21035" r="29690" b="18276"/>
          <a:stretch/>
        </p:blipFill>
        <p:spPr>
          <a:xfrm>
            <a:off x="1324303" y="315310"/>
            <a:ext cx="9080939" cy="520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728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0000" t="10000" r="30931" b="19011"/>
          <a:stretch/>
        </p:blipFill>
        <p:spPr>
          <a:xfrm>
            <a:off x="504497" y="0"/>
            <a:ext cx="9002110" cy="608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608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8966" t="11655" r="27208" b="28207"/>
          <a:stretch/>
        </p:blipFill>
        <p:spPr>
          <a:xfrm>
            <a:off x="819806" y="283781"/>
            <a:ext cx="9727325" cy="515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27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2793" t="14414" r="15621" b="17172"/>
          <a:stretch/>
        </p:blipFill>
        <p:spPr>
          <a:xfrm>
            <a:off x="425668" y="378372"/>
            <a:ext cx="10909739" cy="586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254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5897" t="18827" r="16655" b="14230"/>
          <a:stretch/>
        </p:blipFill>
        <p:spPr>
          <a:xfrm>
            <a:off x="567558" y="457199"/>
            <a:ext cx="10279118" cy="573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470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r="32258" b="64424"/>
          <a:stretch/>
        </p:blipFill>
        <p:spPr>
          <a:xfrm>
            <a:off x="348915" y="248904"/>
            <a:ext cx="7832559" cy="2313822"/>
          </a:xfrm>
          <a:prstGeom prst="rect">
            <a:avLst/>
          </a:prstGeom>
        </p:spPr>
      </p:pic>
      <p:pic>
        <p:nvPicPr>
          <p:cNvPr id="3" name="Imagen 1"/>
          <p:cNvPicPr>
            <a:picLocks noChangeAspect="1"/>
          </p:cNvPicPr>
          <p:nvPr/>
        </p:nvPicPr>
        <p:blipFill rotWithShape="1">
          <a:blip r:embed="rId3"/>
          <a:srcRect l="33793" t="24712" r="22241" b="27839"/>
          <a:stretch/>
        </p:blipFill>
        <p:spPr>
          <a:xfrm>
            <a:off x="4831301" y="2285998"/>
            <a:ext cx="6700346" cy="406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079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0001" t="6321" r="8999" b="10000"/>
          <a:stretch/>
        </p:blipFill>
        <p:spPr>
          <a:xfrm>
            <a:off x="1024759" y="503893"/>
            <a:ext cx="10310648" cy="599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006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4000" t="10000" r="24931" b="23241"/>
          <a:stretch/>
        </p:blipFill>
        <p:spPr>
          <a:xfrm>
            <a:off x="740979" y="409903"/>
            <a:ext cx="10830910" cy="572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750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0000" t="5770" r="39206" b="30781"/>
          <a:stretch/>
        </p:blipFill>
        <p:spPr>
          <a:xfrm>
            <a:off x="1734207" y="252247"/>
            <a:ext cx="7740869" cy="543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382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0000" t="23058" r="28344" b="17172"/>
          <a:stretch/>
        </p:blipFill>
        <p:spPr>
          <a:xfrm>
            <a:off x="804041" y="457200"/>
            <a:ext cx="9396248" cy="512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133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0</Words>
  <Application>Microsoft Office PowerPoint</Application>
  <PresentationFormat>Personalizado</PresentationFormat>
  <Paragraphs>0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Labs-DCCO</dc:creator>
  <cp:lastModifiedBy>DTj</cp:lastModifiedBy>
  <cp:revision>10</cp:revision>
  <dcterms:created xsi:type="dcterms:W3CDTF">2019-09-24T15:42:14Z</dcterms:created>
  <dcterms:modified xsi:type="dcterms:W3CDTF">2019-09-24T23:46:28Z</dcterms:modified>
</cp:coreProperties>
</file>