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082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064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83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00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234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929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387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50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20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505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711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0A30-23CC-4904-9A5E-13E072AE166C}" type="datetimeFigureOut">
              <a:rPr lang="es-EC" smtClean="0"/>
              <a:t>04/11/2019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05B5-1AC6-4FB0-9BB5-EF537D38476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302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uadroTexto"/>
          <p:cNvSpPr txBox="1"/>
          <p:nvPr/>
        </p:nvSpPr>
        <p:spPr>
          <a:xfrm>
            <a:off x="467544" y="69269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 smtClean="0"/>
              <a:t>HW_0.6_ USE CASE DIAGRAM</a:t>
            </a:r>
            <a:endParaRPr lang="es-EC" sz="2000" b="1" dirty="0"/>
          </a:p>
        </p:txBody>
      </p:sp>
      <p:sp>
        <p:nvSpPr>
          <p:cNvPr id="22" name="AutoShape 8" descr="blob:https://web.whatsapp.com/5a5266e7-8cfe-4040-a4b1-8cdd69d6e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23" name="AutoShape 10" descr="blob:https://web.whatsapp.com/5a5266e7-8cfe-4040-a4b1-8cdd69d6e4c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" r="14306"/>
          <a:stretch/>
        </p:blipFill>
        <p:spPr bwMode="auto">
          <a:xfrm>
            <a:off x="2195736" y="1681263"/>
            <a:ext cx="6227827" cy="45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69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" r="28830" b="11508"/>
          <a:stretch/>
        </p:blipFill>
        <p:spPr bwMode="auto">
          <a:xfrm>
            <a:off x="0" y="235527"/>
            <a:ext cx="9260114" cy="623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433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DTj</dc:creator>
  <cp:lastModifiedBy>DTj</cp:lastModifiedBy>
  <cp:revision>3</cp:revision>
  <dcterms:created xsi:type="dcterms:W3CDTF">2019-11-05T03:19:19Z</dcterms:created>
  <dcterms:modified xsi:type="dcterms:W3CDTF">2019-11-05T04:36:33Z</dcterms:modified>
</cp:coreProperties>
</file>