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1229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B118-D0B1-4713-A042-DCBC321B2807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7311-59B4-40EC-99C4-EB552EFBF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2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B118-D0B1-4713-A042-DCBC321B2807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7311-59B4-40EC-99C4-EB552EFBF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2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B118-D0B1-4713-A042-DCBC321B2807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7311-59B4-40EC-99C4-EB552EFBF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6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B118-D0B1-4713-A042-DCBC321B2807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7311-59B4-40EC-99C4-EB552EFBF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1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B118-D0B1-4713-A042-DCBC321B2807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7311-59B4-40EC-99C4-EB552EFBF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B118-D0B1-4713-A042-DCBC321B2807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7311-59B4-40EC-99C4-EB552EFBF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B118-D0B1-4713-A042-DCBC321B2807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7311-59B4-40EC-99C4-EB552EFBF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9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B118-D0B1-4713-A042-DCBC321B2807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7311-59B4-40EC-99C4-EB552EFBF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0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B118-D0B1-4713-A042-DCBC321B2807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7311-59B4-40EC-99C4-EB552EFBF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B118-D0B1-4713-A042-DCBC321B2807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7311-59B4-40EC-99C4-EB552EFBF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4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B118-D0B1-4713-A042-DCBC321B2807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7311-59B4-40EC-99C4-EB552EFBF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8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B118-D0B1-4713-A042-DCBC321B2807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7311-59B4-40EC-99C4-EB552EFBF2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8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3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1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41320" y="-174498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3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0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4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4654932" y="3244334"/>
            <a:ext cx="288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fechaNac.get</a:t>
            </a:r>
            <a:r>
              <a:rPr lang="en-US" dirty="0" smtClean="0"/>
              <a:t>(</a:t>
            </a:r>
            <a:r>
              <a:rPr lang="en-US" dirty="0" err="1" smtClean="0"/>
              <a:t>Calendar.YEAR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51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</Words>
  <Application>Microsoft Office PowerPoint</Application>
  <PresentationFormat>Panorámica</PresentationFormat>
  <Paragraphs>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 Teran</dc:creator>
  <cp:lastModifiedBy>Cami Teran</cp:lastModifiedBy>
  <cp:revision>8</cp:revision>
  <dcterms:created xsi:type="dcterms:W3CDTF">2019-11-22T03:39:44Z</dcterms:created>
  <dcterms:modified xsi:type="dcterms:W3CDTF">2019-11-24T21:50:25Z</dcterms:modified>
</cp:coreProperties>
</file>