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A16-5CC2-430E-8EDD-94B16D343695}" type="datetimeFigureOut">
              <a:rPr lang="es-EC" smtClean="0"/>
              <a:t>25/09/2019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D01A-A878-4AFD-8EA3-3A77E7D03F4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942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A16-5CC2-430E-8EDD-94B16D343695}" type="datetimeFigureOut">
              <a:rPr lang="es-EC" smtClean="0"/>
              <a:t>25/09/2019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D01A-A878-4AFD-8EA3-3A77E7D03F4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0259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A16-5CC2-430E-8EDD-94B16D343695}" type="datetimeFigureOut">
              <a:rPr lang="es-EC" smtClean="0"/>
              <a:t>25/09/2019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D01A-A878-4AFD-8EA3-3A77E7D03F4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7555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A16-5CC2-430E-8EDD-94B16D343695}" type="datetimeFigureOut">
              <a:rPr lang="es-EC" smtClean="0"/>
              <a:t>25/09/2019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D01A-A878-4AFD-8EA3-3A77E7D03F4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6453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A16-5CC2-430E-8EDD-94B16D343695}" type="datetimeFigureOut">
              <a:rPr lang="es-EC" smtClean="0"/>
              <a:t>25/09/2019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D01A-A878-4AFD-8EA3-3A77E7D03F4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6315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A16-5CC2-430E-8EDD-94B16D343695}" type="datetimeFigureOut">
              <a:rPr lang="es-EC" smtClean="0"/>
              <a:t>25/09/2019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D01A-A878-4AFD-8EA3-3A77E7D03F4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31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A16-5CC2-430E-8EDD-94B16D343695}" type="datetimeFigureOut">
              <a:rPr lang="es-EC" smtClean="0"/>
              <a:t>25/09/2019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D01A-A878-4AFD-8EA3-3A77E7D03F4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2437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A16-5CC2-430E-8EDD-94B16D343695}" type="datetimeFigureOut">
              <a:rPr lang="es-EC" smtClean="0"/>
              <a:t>25/09/2019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D01A-A878-4AFD-8EA3-3A77E7D03F4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5051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A16-5CC2-430E-8EDD-94B16D343695}" type="datetimeFigureOut">
              <a:rPr lang="es-EC" smtClean="0"/>
              <a:t>25/09/2019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D01A-A878-4AFD-8EA3-3A77E7D03F4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3798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A16-5CC2-430E-8EDD-94B16D343695}" type="datetimeFigureOut">
              <a:rPr lang="es-EC" smtClean="0"/>
              <a:t>25/09/2019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D01A-A878-4AFD-8EA3-3A77E7D03F4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9799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A16-5CC2-430E-8EDD-94B16D343695}" type="datetimeFigureOut">
              <a:rPr lang="es-EC" smtClean="0"/>
              <a:t>25/09/2019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D01A-A878-4AFD-8EA3-3A77E7D03F4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1498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CBA16-5CC2-430E-8EDD-94B16D343695}" type="datetimeFigureOut">
              <a:rPr lang="es-EC" smtClean="0"/>
              <a:t>25/09/2019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FD01A-A878-4AFD-8EA3-3A77E7D03F4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4342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" t="6944" r="9865" b="31548"/>
          <a:stretch/>
        </p:blipFill>
        <p:spPr bwMode="auto">
          <a:xfrm>
            <a:off x="683568" y="1988840"/>
            <a:ext cx="7704856" cy="3038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1 Título"/>
          <p:cNvSpPr txBox="1">
            <a:spLocks/>
          </p:cNvSpPr>
          <p:nvPr/>
        </p:nvSpPr>
        <p:spPr>
          <a:xfrm>
            <a:off x="395536" y="332656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mtClean="0"/>
              <a:t>WS_0.2_CommandsGithub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9058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2" t="16572" r="8685" b="11269"/>
          <a:stretch/>
        </p:blipFill>
        <p:spPr bwMode="auto">
          <a:xfrm>
            <a:off x="683568" y="620688"/>
            <a:ext cx="7319780" cy="3584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12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35" b="13535"/>
          <a:stretch/>
        </p:blipFill>
        <p:spPr>
          <a:xfrm>
            <a:off x="539552" y="692696"/>
            <a:ext cx="7898939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" r="2576" b="6061"/>
          <a:stretch/>
        </p:blipFill>
        <p:spPr>
          <a:xfrm>
            <a:off x="1043608" y="908720"/>
            <a:ext cx="6979579" cy="526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03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Office PowerPoint</Application>
  <PresentationFormat>Presentación en pantalla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WS_0.2_CommandsGithub</dc:title>
  <dc:creator>DTj</dc:creator>
  <cp:lastModifiedBy>DTj</cp:lastModifiedBy>
  <cp:revision>3</cp:revision>
  <dcterms:created xsi:type="dcterms:W3CDTF">2019-09-24T00:33:06Z</dcterms:created>
  <dcterms:modified xsi:type="dcterms:W3CDTF">2019-09-25T21:20:44Z</dcterms:modified>
</cp:coreProperties>
</file>