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a Veras do Valles" initials="CVdV" lastIdx="3" clrIdx="0">
    <p:extLst>
      <p:ext uri="{19B8F6BF-5375-455C-9EA6-DF929625EA0E}">
        <p15:presenceInfo xmlns:p15="http://schemas.microsoft.com/office/powerpoint/2012/main" userId="1f4e81df766eb6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0066"/>
    <a:srgbClr val="9C3DA9"/>
    <a:srgbClr val="580843"/>
    <a:srgbClr val="D4D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30T20:11:43.588" idx="1">
    <p:pos x="6348" y="794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F5DD6-D806-43ED-B5FD-D363761EC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5A0C63-9DE8-47C7-8227-57111A206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DC6C96-313F-459C-972D-4AC19548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52CD-1792-450F-A631-CAB0B19BE8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0E2457-60D5-4181-96F8-87BFEE54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7936C9-DEF6-48D2-8849-17862AFC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6858-BE6F-4844-A4B9-5EFED152B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9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FD8C5-802A-4836-AE5E-697E735F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8CB7AA-7577-4074-BA06-CCDC0B1F7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C07D26-408A-4D1D-9733-16A35A3F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52CD-1792-450F-A631-CAB0B19BE8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4D58C-AD73-4FF8-AEFA-A0FCB6BD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BD4864-5CF8-4D2C-8FA1-73A84D3D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6858-BE6F-4844-A4B9-5EFED152B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97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B44EEB-BC01-4B28-9061-BA299960E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293960-9DAC-4847-A33A-DB7F3A903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7011A-7ACF-4AC3-95AB-007A4B11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52CD-1792-450F-A631-CAB0B19BE8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6ED29F-535B-4750-9B1B-5BAD8B59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ECB35-1CAD-423C-A1DB-B80B8E38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6858-BE6F-4844-A4B9-5EFED152B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19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C6DAA-F83B-4E67-99FD-3D7F81ED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ED58D-8972-4F11-B420-D6933BC65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5FDA9-D7B9-448E-8262-04B8DB48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52CD-1792-450F-A631-CAB0B19BE8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B4E2D-12F8-48D4-90C4-FEC9F998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6BA3F2-E3FA-4713-A503-4D7869B1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6858-BE6F-4844-A4B9-5EFED152B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9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C10A2-CC4B-4EEE-B0F9-0A404A3C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293497-C2EE-4638-97B9-51C9BFC4D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48968-DB48-4CD5-A3A2-DF9ACC15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52CD-1792-450F-A631-CAB0B19BE8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7A0D51-8C88-49B6-B1C6-B1C46766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416BC-0921-44CA-B1AA-D707D4D8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6858-BE6F-4844-A4B9-5EFED152B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46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81925-7A52-47B8-A57B-BBA9B056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ECFF5-3D75-4F3A-819B-3CA65B9E8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89A855-FDA6-440B-870A-29EC26AE8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D554E2-B6AC-4CD2-869E-7BAB2766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52CD-1792-450F-A631-CAB0B19BE8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5C3FD-3069-4951-BF61-46268907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9C7E67-3554-479F-991C-8E0464E8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6858-BE6F-4844-A4B9-5EFED152B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75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85370-F778-4F5E-9234-F6EFFCDB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5EB76C-C497-41C8-BB37-7F747A9B1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707B8B-A59B-4A1D-B5F9-7EC50FC7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DF503F-4629-4966-8715-EA8961114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7D270C-10E1-49DA-B0C7-94DFE55EB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BCEF29-76E7-4C77-9410-9AB463F3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52CD-1792-450F-A631-CAB0B19BE8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CA48B3-E8FD-40BF-A9D5-0A898F26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6893C5-8C5C-4EFE-86A2-0A9D6146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6858-BE6F-4844-A4B9-5EFED152B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17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7B0F2-A27F-44FD-AA17-53104642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843F70-FF67-49FF-B32F-9AB35D76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52CD-1792-450F-A631-CAB0B19BE8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6E2C6D-44F3-444E-9E4B-7E0D7596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01802B-A876-4347-B714-F045F94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6858-BE6F-4844-A4B9-5EFED152B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5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727DAA-62B7-49C7-B8B3-57A892A4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52CD-1792-450F-A631-CAB0B19BE8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2271D4-DE3A-48B3-9224-6E55844E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3D1078-122E-40DF-8D4D-5EF48CDD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6858-BE6F-4844-A4B9-5EFED152B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71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C6F9A-2882-4223-A134-0C9FA0FC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E4AF8-9B84-4193-9E5F-583B006A2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8325A-BBE0-4E18-B627-632FBB19E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D1ACB5-65FE-45AE-8215-1BEBCD52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52CD-1792-450F-A631-CAB0B19BE8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8E3288-2995-403E-ADAC-65B78B1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549AF-277D-41CC-815C-E045595F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6858-BE6F-4844-A4B9-5EFED152B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63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E3EA7-FDD4-4BAD-9390-52B43FE4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62B777-27DA-4BD9-901A-17B92B036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B0AF89-C333-4F83-83AE-743C193B1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022B1D-C89F-4B43-977D-6511285B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D52CD-1792-450F-A631-CAB0B19BE8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159464-3DA2-43CA-944F-36C7930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02F0F3-C033-4798-B04E-6E0CD919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6858-BE6F-4844-A4B9-5EFED152B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3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D4E15A-E54B-491A-8498-E2B8B33F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35773F-CD6B-40DF-8F6F-88C502A8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43FD9-4C02-4223-A7AB-36ECB4F1A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52CD-1792-450F-A631-CAB0B19BE8F8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EFB5BB-8481-42AD-9D8E-7019FD37F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A0124-9679-4907-A3DA-6CA47AB1C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6858-BE6F-4844-A4B9-5EFED152B6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ayout web app">
            <a:extLst>
              <a:ext uri="{FF2B5EF4-FFF2-40B4-BE49-F238E27FC236}">
                <a16:creationId xmlns:a16="http://schemas.microsoft.com/office/drawing/2014/main" id="{429858D4-AA17-4415-B768-45982BEA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41" y="1260781"/>
            <a:ext cx="9174289" cy="520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7C95C33-A8CA-424B-B818-7DD990FE8489}"/>
              </a:ext>
            </a:extLst>
          </p:cNvPr>
          <p:cNvSpPr txBox="1"/>
          <p:nvPr/>
        </p:nvSpPr>
        <p:spPr>
          <a:xfrm>
            <a:off x="2283160" y="295334"/>
            <a:ext cx="466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Example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5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52F428-90D0-4428-98F8-20A6D59C9C67}"/>
              </a:ext>
            </a:extLst>
          </p:cNvPr>
          <p:cNvSpPr txBox="1"/>
          <p:nvPr/>
        </p:nvSpPr>
        <p:spPr>
          <a:xfrm>
            <a:off x="721297" y="976875"/>
            <a:ext cx="89622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Signup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Student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Search for courses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My Teachers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My Timetable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Payment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Teacher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My Students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My Timetable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My Payments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F9768B-C390-4AE2-B177-F7240A368CE8}"/>
              </a:ext>
            </a:extLst>
          </p:cNvPr>
          <p:cNvSpPr txBox="1"/>
          <p:nvPr/>
        </p:nvSpPr>
        <p:spPr>
          <a:xfrm>
            <a:off x="5486400" y="1079104"/>
            <a:ext cx="8962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Signup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StudentID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 err="1"/>
              <a:t>TeacherID</a:t>
            </a:r>
            <a:endParaRPr lang="pt-BR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/>
              <a:t>Picture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 err="1"/>
              <a:t>Name</a:t>
            </a:r>
            <a:endParaRPr lang="pt-BR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pt-BR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 err="1"/>
              <a:t>My</a:t>
            </a:r>
            <a:r>
              <a:rPr lang="pt-BR" dirty="0"/>
              <a:t> chat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Timetable</a:t>
            </a:r>
            <a:endParaRPr lang="pt-BR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Package</a:t>
            </a:r>
            <a:endParaRPr lang="pt-BR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/>
              <a:t>Upload files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/>
              <a:t>Upload </a:t>
            </a:r>
            <a:r>
              <a:rPr lang="pt-BR" dirty="0" err="1"/>
              <a:t>videos</a:t>
            </a:r>
            <a:endParaRPr lang="pt-B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033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52F428-90D0-4428-98F8-20A6D59C9C67}"/>
              </a:ext>
            </a:extLst>
          </p:cNvPr>
          <p:cNvSpPr txBox="1"/>
          <p:nvPr/>
        </p:nvSpPr>
        <p:spPr>
          <a:xfrm>
            <a:off x="721297" y="976875"/>
            <a:ext cx="89622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Signup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TeacherID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 err="1"/>
              <a:t>StudentID</a:t>
            </a:r>
            <a:endParaRPr lang="pt-BR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/>
              <a:t>Picture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 err="1"/>
              <a:t>Name</a:t>
            </a:r>
            <a:endParaRPr lang="pt-BR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 err="1"/>
              <a:t>My</a:t>
            </a:r>
            <a:r>
              <a:rPr lang="pt-BR" dirty="0"/>
              <a:t> chat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Timetable</a:t>
            </a:r>
            <a:endParaRPr lang="pt-BR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Payments</a:t>
            </a:r>
            <a:endParaRPr lang="pt-BR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/>
              <a:t>Upload files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pt-BR" dirty="0"/>
              <a:t>Upload </a:t>
            </a:r>
            <a:r>
              <a:rPr lang="pt-BR" dirty="0" err="1"/>
              <a:t>videos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F9768B-C390-4AE2-B177-F7240A368CE8}"/>
              </a:ext>
            </a:extLst>
          </p:cNvPr>
          <p:cNvSpPr txBox="1"/>
          <p:nvPr/>
        </p:nvSpPr>
        <p:spPr>
          <a:xfrm>
            <a:off x="5486400" y="1079104"/>
            <a:ext cx="8962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timetable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Editable 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Maps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Skype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67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AF9768B-C390-4AE2-B177-F7240A368CE8}"/>
              </a:ext>
            </a:extLst>
          </p:cNvPr>
          <p:cNvSpPr txBox="1"/>
          <p:nvPr/>
        </p:nvSpPr>
        <p:spPr>
          <a:xfrm>
            <a:off x="687219" y="772412"/>
            <a:ext cx="8962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Acquire XXX lessons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  <a:r>
              <a:rPr lang="en-US" dirty="0"/>
              <a:t>XXX per 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50CE3C-B953-4EA4-8EEA-EF1078966937}"/>
              </a:ext>
            </a:extLst>
          </p:cNvPr>
          <p:cNvSpPr txBox="1"/>
          <p:nvPr/>
        </p:nvSpPr>
        <p:spPr>
          <a:xfrm>
            <a:off x="687219" y="2270854"/>
            <a:ext cx="8962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Payments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PayPal or Stripe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64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C95C33-A8CA-424B-B818-7DD990FE8489}"/>
              </a:ext>
            </a:extLst>
          </p:cNvPr>
          <p:cNvSpPr txBox="1"/>
          <p:nvPr/>
        </p:nvSpPr>
        <p:spPr>
          <a:xfrm>
            <a:off x="2283160" y="249898"/>
            <a:ext cx="466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Home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EF7F24E-3ADE-4417-8635-85404B45B7F0}"/>
              </a:ext>
            </a:extLst>
          </p:cNvPr>
          <p:cNvSpPr/>
          <p:nvPr/>
        </p:nvSpPr>
        <p:spPr>
          <a:xfrm>
            <a:off x="846246" y="1187016"/>
            <a:ext cx="10109515" cy="49866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D16DB2-BA8A-4B7A-A1FB-C3E5C824159B}"/>
              </a:ext>
            </a:extLst>
          </p:cNvPr>
          <p:cNvSpPr/>
          <p:nvPr/>
        </p:nvSpPr>
        <p:spPr>
          <a:xfrm>
            <a:off x="5991875" y="1187016"/>
            <a:ext cx="5015001" cy="4986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 am a: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Teacher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8575087-475C-472D-89D0-D432D05B59C0}"/>
              </a:ext>
            </a:extLst>
          </p:cNvPr>
          <p:cNvSpPr/>
          <p:nvPr/>
        </p:nvSpPr>
        <p:spPr>
          <a:xfrm>
            <a:off x="6946032" y="2474129"/>
            <a:ext cx="2976059" cy="4089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8643E10-AF43-4C6D-A275-D83B18178622}"/>
              </a:ext>
            </a:extLst>
          </p:cNvPr>
          <p:cNvSpPr/>
          <p:nvPr/>
        </p:nvSpPr>
        <p:spPr>
          <a:xfrm>
            <a:off x="6946031" y="3137684"/>
            <a:ext cx="2976059" cy="40892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986333-0447-493F-99E7-1151EE0FB8A1}"/>
              </a:ext>
            </a:extLst>
          </p:cNvPr>
          <p:cNvSpPr txBox="1"/>
          <p:nvPr/>
        </p:nvSpPr>
        <p:spPr>
          <a:xfrm>
            <a:off x="1982147" y="2038942"/>
            <a:ext cx="241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My Virtual School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D4818B-FF14-410D-B724-9320BE393218}"/>
              </a:ext>
            </a:extLst>
          </p:cNvPr>
          <p:cNvSpPr txBox="1"/>
          <p:nvPr/>
        </p:nvSpPr>
        <p:spPr>
          <a:xfrm>
            <a:off x="1669773" y="3461042"/>
            <a:ext cx="334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platform where students and teacher learn from one another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35C8A2-5C32-4B9E-8B5B-F5A8A21D038E}"/>
              </a:ext>
            </a:extLst>
          </p:cNvPr>
          <p:cNvSpPr txBox="1"/>
          <p:nvPr/>
        </p:nvSpPr>
        <p:spPr>
          <a:xfrm>
            <a:off x="7306679" y="3730404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time?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Sign in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5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EF7F24E-3ADE-4417-8635-85404B45B7F0}"/>
              </a:ext>
            </a:extLst>
          </p:cNvPr>
          <p:cNvSpPr/>
          <p:nvPr/>
        </p:nvSpPr>
        <p:spPr>
          <a:xfrm>
            <a:off x="861391" y="1290905"/>
            <a:ext cx="10109515" cy="4986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3AEA051-9843-4705-9CA1-C85A1FFFB63F}"/>
              </a:ext>
            </a:extLst>
          </p:cNvPr>
          <p:cNvSpPr/>
          <p:nvPr/>
        </p:nvSpPr>
        <p:spPr>
          <a:xfrm>
            <a:off x="2759026" y="1744526"/>
            <a:ext cx="8223920" cy="4533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C95C33-A8CA-424B-B818-7DD990FE8489}"/>
              </a:ext>
            </a:extLst>
          </p:cNvPr>
          <p:cNvSpPr txBox="1"/>
          <p:nvPr/>
        </p:nvSpPr>
        <p:spPr>
          <a:xfrm>
            <a:off x="2283160" y="113596"/>
            <a:ext cx="466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/</a:t>
            </a:r>
            <a:r>
              <a:rPr lang="en-US" sz="2800" dirty="0" err="1">
                <a:solidFill>
                  <a:srgbClr val="002060"/>
                </a:solidFill>
              </a:rPr>
              <a:t>studentID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794C112-08F8-41A1-A929-968261570CB9}"/>
              </a:ext>
            </a:extLst>
          </p:cNvPr>
          <p:cNvSpPr/>
          <p:nvPr/>
        </p:nvSpPr>
        <p:spPr>
          <a:xfrm>
            <a:off x="861391" y="1743607"/>
            <a:ext cx="1885595" cy="4533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66"/>
                </a:solidFill>
              </a:rPr>
              <a:t>Teachers</a:t>
            </a:r>
          </a:p>
          <a:p>
            <a:pPr algn="ctr"/>
            <a:r>
              <a:rPr lang="en-US" dirty="0">
                <a:solidFill>
                  <a:srgbClr val="FF0066"/>
                </a:solidFill>
              </a:rPr>
              <a:t>Calendar</a:t>
            </a:r>
          </a:p>
          <a:p>
            <a:pPr algn="ctr"/>
            <a:endParaRPr lang="pt-BR" dirty="0">
              <a:solidFill>
                <a:srgbClr val="CCCCFF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B05B9F-64C5-43F4-8CF2-24F52EFF1AE4}"/>
              </a:ext>
            </a:extLst>
          </p:cNvPr>
          <p:cNvSpPr txBox="1"/>
          <p:nvPr/>
        </p:nvSpPr>
        <p:spPr>
          <a:xfrm>
            <a:off x="925758" y="2010544"/>
            <a:ext cx="16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{name}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08404DA-CE14-40B1-B741-EDEEC9060C31}"/>
              </a:ext>
            </a:extLst>
          </p:cNvPr>
          <p:cNvSpPr/>
          <p:nvPr/>
        </p:nvSpPr>
        <p:spPr>
          <a:xfrm>
            <a:off x="3071645" y="1841671"/>
            <a:ext cx="7344563" cy="2905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Search for new courses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C652E9A-6A6F-45D3-A39D-DF92D1E353A4}"/>
              </a:ext>
            </a:extLst>
          </p:cNvPr>
          <p:cNvGrpSpPr/>
          <p:nvPr/>
        </p:nvGrpSpPr>
        <p:grpSpPr>
          <a:xfrm>
            <a:off x="2811353" y="2294544"/>
            <a:ext cx="3623524" cy="2166862"/>
            <a:chOff x="2835009" y="1777015"/>
            <a:chExt cx="3623524" cy="2166862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48DDD9E-6FF0-42C4-A3B4-F08F8F54ADF6}"/>
                </a:ext>
              </a:extLst>
            </p:cNvPr>
            <p:cNvSpPr txBox="1"/>
            <p:nvPr/>
          </p:nvSpPr>
          <p:spPr>
            <a:xfrm>
              <a:off x="2972273" y="2010544"/>
              <a:ext cx="153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teachers</a:t>
              </a:r>
              <a:endParaRPr lang="pt-BR" dirty="0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C3835AFF-33A4-4D2B-B2F7-7C010B67AB86}"/>
                </a:ext>
              </a:extLst>
            </p:cNvPr>
            <p:cNvGrpSpPr/>
            <p:nvPr/>
          </p:nvGrpSpPr>
          <p:grpSpPr>
            <a:xfrm>
              <a:off x="2938197" y="2352602"/>
              <a:ext cx="1561862" cy="765938"/>
              <a:chOff x="2938197" y="2352602"/>
              <a:chExt cx="1561862" cy="765938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79C2CBD7-15BE-414A-BB72-850D2DAD6B69}"/>
                  </a:ext>
                </a:extLst>
              </p:cNvPr>
              <p:cNvSpPr/>
              <p:nvPr/>
            </p:nvSpPr>
            <p:spPr>
              <a:xfrm>
                <a:off x="2938197" y="2379876"/>
                <a:ext cx="1473830" cy="7386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4BAB225-97DB-4FED-BA79-8139F8B11B5F}"/>
                  </a:ext>
                </a:extLst>
              </p:cNvPr>
              <p:cNvSpPr txBox="1"/>
              <p:nvPr/>
            </p:nvSpPr>
            <p:spPr>
              <a:xfrm>
                <a:off x="2967540" y="2352602"/>
                <a:ext cx="153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Jan</a:t>
                </a:r>
                <a:endParaRPr lang="pt-BR" dirty="0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9EEDA50-E3E7-4903-A92F-8519A7F5C444}"/>
                  </a:ext>
                </a:extLst>
              </p:cNvPr>
              <p:cNvSpPr txBox="1"/>
              <p:nvPr/>
            </p:nvSpPr>
            <p:spPr>
              <a:xfrm>
                <a:off x="2967540" y="2721934"/>
                <a:ext cx="1532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/>
                    </a:solidFill>
                  </a:rPr>
                  <a:t>Dutch</a:t>
                </a:r>
                <a:endParaRPr lang="pt-BR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BE7FD62D-BF56-475F-BFC7-21BB7E4FFA3E}"/>
                </a:ext>
              </a:extLst>
            </p:cNvPr>
            <p:cNvGrpSpPr/>
            <p:nvPr/>
          </p:nvGrpSpPr>
          <p:grpSpPr>
            <a:xfrm>
              <a:off x="4464563" y="2373432"/>
              <a:ext cx="1561862" cy="765938"/>
              <a:chOff x="2938197" y="2352602"/>
              <a:chExt cx="1561862" cy="765938"/>
            </a:xfrm>
          </p:grpSpPr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F151607D-5679-4059-9403-06D207A96DE5}"/>
                  </a:ext>
                </a:extLst>
              </p:cNvPr>
              <p:cNvSpPr/>
              <p:nvPr/>
            </p:nvSpPr>
            <p:spPr>
              <a:xfrm>
                <a:off x="2938197" y="2379876"/>
                <a:ext cx="1473830" cy="7386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C36CE49-5992-492D-AF3E-7262FA95F4F1}"/>
                  </a:ext>
                </a:extLst>
              </p:cNvPr>
              <p:cNvSpPr txBox="1"/>
              <p:nvPr/>
            </p:nvSpPr>
            <p:spPr>
              <a:xfrm>
                <a:off x="2967540" y="2352602"/>
                <a:ext cx="1532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Karina</a:t>
                </a:r>
                <a:endParaRPr lang="pt-BR" dirty="0"/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8ED1CC3-3685-4FC7-95E8-FF01B8EA5373}"/>
                  </a:ext>
                </a:extLst>
              </p:cNvPr>
              <p:cNvSpPr txBox="1"/>
              <p:nvPr/>
            </p:nvSpPr>
            <p:spPr>
              <a:xfrm>
                <a:off x="2967540" y="2721934"/>
                <a:ext cx="1532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/>
                    </a:solidFill>
                  </a:rPr>
                  <a:t>Spanish</a:t>
                </a:r>
                <a:endParaRPr lang="pt-BR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DF3D8703-5C52-438E-96C8-416F241351D1}"/>
                </a:ext>
              </a:extLst>
            </p:cNvPr>
            <p:cNvSpPr/>
            <p:nvPr/>
          </p:nvSpPr>
          <p:spPr>
            <a:xfrm>
              <a:off x="2835009" y="1777015"/>
              <a:ext cx="3623524" cy="2166862"/>
            </a:xfrm>
            <a:prstGeom prst="roundRect">
              <a:avLst/>
            </a:prstGeom>
            <a:noFill/>
            <a:ln w="28575">
              <a:solidFill>
                <a:srgbClr val="CC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F157F4D-8C4E-4A5C-A9B9-0A2142E12DDD}"/>
              </a:ext>
            </a:extLst>
          </p:cNvPr>
          <p:cNvGrpSpPr/>
          <p:nvPr/>
        </p:nvGrpSpPr>
        <p:grpSpPr>
          <a:xfrm>
            <a:off x="6857990" y="2333709"/>
            <a:ext cx="3623524" cy="2166862"/>
            <a:chOff x="6720744" y="1807780"/>
            <a:chExt cx="3623524" cy="2166862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1DD31CC7-B1C6-4BC4-8B29-5573FA13CAB5}"/>
                </a:ext>
              </a:extLst>
            </p:cNvPr>
            <p:cNvSpPr/>
            <p:nvPr/>
          </p:nvSpPr>
          <p:spPr>
            <a:xfrm>
              <a:off x="6720744" y="1807780"/>
              <a:ext cx="3623524" cy="2166862"/>
            </a:xfrm>
            <a:prstGeom prst="roundRect">
              <a:avLst/>
            </a:prstGeom>
            <a:noFill/>
            <a:ln w="28575">
              <a:solidFill>
                <a:srgbClr val="CC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FF26DC3-BC6B-40AB-8FDF-BFA0D3F50D7F}"/>
                </a:ext>
              </a:extLst>
            </p:cNvPr>
            <p:cNvSpPr txBox="1"/>
            <p:nvPr/>
          </p:nvSpPr>
          <p:spPr>
            <a:xfrm>
              <a:off x="6878824" y="2010544"/>
              <a:ext cx="153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timetable</a:t>
              </a:r>
              <a:endParaRPr lang="pt-BR" dirty="0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89B782B-6D46-4606-B278-D4952B7E4A3C}"/>
                </a:ext>
              </a:extLst>
            </p:cNvPr>
            <p:cNvSpPr/>
            <p:nvPr/>
          </p:nvSpPr>
          <p:spPr>
            <a:xfrm>
              <a:off x="7039271" y="2414307"/>
              <a:ext cx="2986470" cy="777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My next class is on DATE at TIME  with TEACHER NAME at LOCATION / ONLINE</a:t>
              </a:r>
              <a:endParaRPr lang="pt-BR" dirty="0">
                <a:solidFill>
                  <a:schemeClr val="accent5"/>
                </a:solidFill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420452C3-4FC4-4014-A4DB-06DAF1684D43}"/>
                </a:ext>
              </a:extLst>
            </p:cNvPr>
            <p:cNvSpPr/>
            <p:nvPr/>
          </p:nvSpPr>
          <p:spPr>
            <a:xfrm>
              <a:off x="7057966" y="3336137"/>
              <a:ext cx="3000196" cy="3049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Go to calendar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6A595A2-5D29-41C8-AE70-E8D75BE12009}"/>
              </a:ext>
            </a:extLst>
          </p:cNvPr>
          <p:cNvGrpSpPr/>
          <p:nvPr/>
        </p:nvGrpSpPr>
        <p:grpSpPr>
          <a:xfrm>
            <a:off x="2775366" y="4769214"/>
            <a:ext cx="3555367" cy="1455074"/>
            <a:chOff x="2775366" y="4110390"/>
            <a:chExt cx="3555367" cy="1455074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899CD38D-958C-42E1-9513-036E53F4739C}"/>
                </a:ext>
              </a:extLst>
            </p:cNvPr>
            <p:cNvSpPr/>
            <p:nvPr/>
          </p:nvSpPr>
          <p:spPr>
            <a:xfrm>
              <a:off x="2812755" y="4110390"/>
              <a:ext cx="3517978" cy="1455074"/>
            </a:xfrm>
            <a:prstGeom prst="roundRect">
              <a:avLst/>
            </a:prstGeom>
            <a:noFill/>
            <a:ln w="28575">
              <a:solidFill>
                <a:srgbClr val="CC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4DE18AB-DB34-417D-9901-8F6205028631}"/>
                </a:ext>
              </a:extLst>
            </p:cNvPr>
            <p:cNvSpPr txBox="1"/>
            <p:nvPr/>
          </p:nvSpPr>
          <p:spPr>
            <a:xfrm>
              <a:off x="2972273" y="4194395"/>
              <a:ext cx="153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payments</a:t>
              </a:r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C809BA9-31BD-454C-8CCF-6EF14BEA0164}"/>
                </a:ext>
              </a:extLst>
            </p:cNvPr>
            <p:cNvSpPr txBox="1"/>
            <p:nvPr/>
          </p:nvSpPr>
          <p:spPr>
            <a:xfrm>
              <a:off x="2775366" y="4726006"/>
              <a:ext cx="3517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Your next payment is to due on XXX</a:t>
              </a:r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FB12189-46BE-4072-A715-CFE249B3A77D}"/>
                </a:ext>
              </a:extLst>
            </p:cNvPr>
            <p:cNvSpPr txBox="1"/>
            <p:nvPr/>
          </p:nvSpPr>
          <p:spPr>
            <a:xfrm>
              <a:off x="2803746" y="5064560"/>
              <a:ext cx="3517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Your payment is due! Please pay </a:t>
              </a:r>
              <a:r>
                <a:rPr lang="en-US" sz="1600" u="sng" dirty="0">
                  <a:solidFill>
                    <a:srgbClr val="00B0F0"/>
                  </a:solidFill>
                </a:rPr>
                <a:t>here</a:t>
              </a:r>
              <a:endParaRPr lang="pt-BR" u="sng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39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EF7F24E-3ADE-4417-8635-85404B45B7F0}"/>
              </a:ext>
            </a:extLst>
          </p:cNvPr>
          <p:cNvSpPr/>
          <p:nvPr/>
        </p:nvSpPr>
        <p:spPr>
          <a:xfrm>
            <a:off x="861391" y="1290905"/>
            <a:ext cx="10109515" cy="49866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3AEA051-9843-4705-9CA1-C85A1FFFB63F}"/>
              </a:ext>
            </a:extLst>
          </p:cNvPr>
          <p:cNvSpPr/>
          <p:nvPr/>
        </p:nvSpPr>
        <p:spPr>
          <a:xfrm>
            <a:off x="2746986" y="1743607"/>
            <a:ext cx="8223920" cy="4533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C95C33-A8CA-424B-B818-7DD990FE8489}"/>
              </a:ext>
            </a:extLst>
          </p:cNvPr>
          <p:cNvSpPr txBox="1"/>
          <p:nvPr/>
        </p:nvSpPr>
        <p:spPr>
          <a:xfrm>
            <a:off x="2283160" y="249898"/>
            <a:ext cx="466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/</a:t>
            </a:r>
            <a:r>
              <a:rPr lang="en-US" sz="2800" dirty="0" err="1">
                <a:solidFill>
                  <a:srgbClr val="002060"/>
                </a:solidFill>
              </a:rPr>
              <a:t>teacherID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794C112-08F8-41A1-A929-968261570CB9}"/>
              </a:ext>
            </a:extLst>
          </p:cNvPr>
          <p:cNvSpPr/>
          <p:nvPr/>
        </p:nvSpPr>
        <p:spPr>
          <a:xfrm>
            <a:off x="861391" y="1743607"/>
            <a:ext cx="1885595" cy="4533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66"/>
                </a:solidFill>
              </a:rPr>
              <a:t>Students</a:t>
            </a:r>
          </a:p>
          <a:p>
            <a:pPr algn="ctr"/>
            <a:r>
              <a:rPr lang="en-US" dirty="0">
                <a:solidFill>
                  <a:srgbClr val="FF0066"/>
                </a:solidFill>
              </a:rPr>
              <a:t>Calendar</a:t>
            </a:r>
          </a:p>
          <a:p>
            <a:pPr algn="ctr"/>
            <a:endParaRPr lang="pt-BR" dirty="0">
              <a:solidFill>
                <a:srgbClr val="CCCCFF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B05B9F-64C5-43F4-8CF2-24F52EFF1AE4}"/>
              </a:ext>
            </a:extLst>
          </p:cNvPr>
          <p:cNvSpPr txBox="1"/>
          <p:nvPr/>
        </p:nvSpPr>
        <p:spPr>
          <a:xfrm>
            <a:off x="925758" y="2010544"/>
            <a:ext cx="16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{name}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8DDD9E-6FF0-42C4-A3B4-F08F8F54ADF6}"/>
              </a:ext>
            </a:extLst>
          </p:cNvPr>
          <p:cNvSpPr txBox="1"/>
          <p:nvPr/>
        </p:nvSpPr>
        <p:spPr>
          <a:xfrm>
            <a:off x="2972273" y="2010544"/>
            <a:ext cx="153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students</a:t>
            </a:r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3835AFF-33A4-4D2B-B2F7-7C010B67AB86}"/>
              </a:ext>
            </a:extLst>
          </p:cNvPr>
          <p:cNvGrpSpPr/>
          <p:nvPr/>
        </p:nvGrpSpPr>
        <p:grpSpPr>
          <a:xfrm>
            <a:off x="2938197" y="2352602"/>
            <a:ext cx="1561862" cy="765938"/>
            <a:chOff x="2938197" y="2352602"/>
            <a:chExt cx="1561862" cy="765938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79C2CBD7-15BE-414A-BB72-850D2DAD6B69}"/>
                </a:ext>
              </a:extLst>
            </p:cNvPr>
            <p:cNvSpPr/>
            <p:nvPr/>
          </p:nvSpPr>
          <p:spPr>
            <a:xfrm>
              <a:off x="2938197" y="2379876"/>
              <a:ext cx="1473830" cy="7386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4BAB225-97DB-4FED-BA79-8139F8B11B5F}"/>
                </a:ext>
              </a:extLst>
            </p:cNvPr>
            <p:cNvSpPr txBox="1"/>
            <p:nvPr/>
          </p:nvSpPr>
          <p:spPr>
            <a:xfrm>
              <a:off x="2967540" y="2352602"/>
              <a:ext cx="153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Anna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9EEDA50-E3E7-4903-A92F-8519A7F5C444}"/>
                </a:ext>
              </a:extLst>
            </p:cNvPr>
            <p:cNvSpPr txBox="1"/>
            <p:nvPr/>
          </p:nvSpPr>
          <p:spPr>
            <a:xfrm>
              <a:off x="2967540" y="2721934"/>
              <a:ext cx="1532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Amsterdam</a:t>
              </a:r>
              <a:endParaRPr lang="pt-BR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E7FD62D-BF56-475F-BFC7-21BB7E4FFA3E}"/>
              </a:ext>
            </a:extLst>
          </p:cNvPr>
          <p:cNvGrpSpPr/>
          <p:nvPr/>
        </p:nvGrpSpPr>
        <p:grpSpPr>
          <a:xfrm>
            <a:off x="4464563" y="2373432"/>
            <a:ext cx="1561862" cy="765938"/>
            <a:chOff x="2938197" y="2352602"/>
            <a:chExt cx="1561862" cy="765938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151607D-5679-4059-9403-06D207A96DE5}"/>
                </a:ext>
              </a:extLst>
            </p:cNvPr>
            <p:cNvSpPr/>
            <p:nvPr/>
          </p:nvSpPr>
          <p:spPr>
            <a:xfrm>
              <a:off x="2938197" y="2379876"/>
              <a:ext cx="1473830" cy="7386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C36CE49-5992-492D-AF3E-7262FA95F4F1}"/>
                </a:ext>
              </a:extLst>
            </p:cNvPr>
            <p:cNvSpPr txBox="1"/>
            <p:nvPr/>
          </p:nvSpPr>
          <p:spPr>
            <a:xfrm>
              <a:off x="2967540" y="2352602"/>
              <a:ext cx="153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Paul</a:t>
              </a:r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8ED1CC3-3685-4FC7-95E8-FF01B8EA5373}"/>
                </a:ext>
              </a:extLst>
            </p:cNvPr>
            <p:cNvSpPr txBox="1"/>
            <p:nvPr/>
          </p:nvSpPr>
          <p:spPr>
            <a:xfrm>
              <a:off x="2967540" y="2721934"/>
              <a:ext cx="1532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Rotterdam</a:t>
              </a:r>
              <a:endParaRPr lang="pt-BR" dirty="0"/>
            </a:p>
          </p:txBody>
        </p:sp>
      </p:grp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F3D8703-5C52-438E-96C8-416F241351D1}"/>
              </a:ext>
            </a:extLst>
          </p:cNvPr>
          <p:cNvSpPr/>
          <p:nvPr/>
        </p:nvSpPr>
        <p:spPr>
          <a:xfrm>
            <a:off x="2811353" y="1842867"/>
            <a:ext cx="3623524" cy="2166862"/>
          </a:xfrm>
          <a:prstGeom prst="roundRect">
            <a:avLst/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338E7BB-426B-4CB9-9A44-03972AB2B141}"/>
              </a:ext>
            </a:extLst>
          </p:cNvPr>
          <p:cNvGrpSpPr/>
          <p:nvPr/>
        </p:nvGrpSpPr>
        <p:grpSpPr>
          <a:xfrm>
            <a:off x="3040681" y="1842867"/>
            <a:ext cx="7303589" cy="3876678"/>
            <a:chOff x="3040679" y="1807780"/>
            <a:chExt cx="7303589" cy="3876678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99D628DB-B90A-4748-9FD9-61A07F718C33}"/>
                </a:ext>
              </a:extLst>
            </p:cNvPr>
            <p:cNvSpPr/>
            <p:nvPr/>
          </p:nvSpPr>
          <p:spPr>
            <a:xfrm>
              <a:off x="6720744" y="1807780"/>
              <a:ext cx="3623524" cy="2166862"/>
            </a:xfrm>
            <a:prstGeom prst="roundRect">
              <a:avLst/>
            </a:prstGeom>
            <a:noFill/>
            <a:ln w="28575">
              <a:solidFill>
                <a:srgbClr val="CC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62B8C4E-0BA3-4BCD-B135-E06C7DB19769}"/>
                </a:ext>
              </a:extLst>
            </p:cNvPr>
            <p:cNvSpPr txBox="1"/>
            <p:nvPr/>
          </p:nvSpPr>
          <p:spPr>
            <a:xfrm>
              <a:off x="6878824" y="2010544"/>
              <a:ext cx="153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timetable</a:t>
              </a:r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7481B31-79A9-44A4-A622-E9E0AD9F1719}"/>
                </a:ext>
              </a:extLst>
            </p:cNvPr>
            <p:cNvSpPr/>
            <p:nvPr/>
          </p:nvSpPr>
          <p:spPr>
            <a:xfrm>
              <a:off x="7039271" y="2414307"/>
              <a:ext cx="2986470" cy="777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My next class is on DATE at TIME with TEACHER NAME at LOCATION / ONLINE</a:t>
              </a:r>
              <a:endParaRPr lang="pt-BR" dirty="0">
                <a:solidFill>
                  <a:schemeClr val="accent5"/>
                </a:solidFill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B6D534DF-B61A-4342-A105-6036BA1467E5}"/>
                </a:ext>
              </a:extLst>
            </p:cNvPr>
            <p:cNvSpPr/>
            <p:nvPr/>
          </p:nvSpPr>
          <p:spPr>
            <a:xfrm>
              <a:off x="3040679" y="5379558"/>
              <a:ext cx="3000196" cy="304900"/>
            </a:xfrm>
            <a:prstGeom prst="rect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Go to My Payments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D99DF31-5945-4CEC-AA27-4BEBED28A745}"/>
              </a:ext>
            </a:extLst>
          </p:cNvPr>
          <p:cNvGrpSpPr/>
          <p:nvPr/>
        </p:nvGrpSpPr>
        <p:grpSpPr>
          <a:xfrm>
            <a:off x="2808985" y="4177406"/>
            <a:ext cx="3557735" cy="1797432"/>
            <a:chOff x="2772998" y="4110390"/>
            <a:chExt cx="3557735" cy="1455074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37DBD91B-05D4-4591-AFBE-153FA6AF61D1}"/>
                </a:ext>
              </a:extLst>
            </p:cNvPr>
            <p:cNvSpPr/>
            <p:nvPr/>
          </p:nvSpPr>
          <p:spPr>
            <a:xfrm>
              <a:off x="2812755" y="4110390"/>
              <a:ext cx="3517978" cy="1455074"/>
            </a:xfrm>
            <a:prstGeom prst="roundRect">
              <a:avLst/>
            </a:prstGeom>
            <a:noFill/>
            <a:ln w="28575">
              <a:solidFill>
                <a:srgbClr val="CC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1D14462-6725-4F26-8F48-EA20EDB86A42}"/>
                </a:ext>
              </a:extLst>
            </p:cNvPr>
            <p:cNvSpPr txBox="1"/>
            <p:nvPr/>
          </p:nvSpPr>
          <p:spPr>
            <a:xfrm>
              <a:off x="2972273" y="4194395"/>
              <a:ext cx="153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payments</a:t>
              </a:r>
              <a:endParaRPr lang="pt-BR" dirty="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565A2EC1-33F3-41EA-B0DE-D00C970C5A54}"/>
                </a:ext>
              </a:extLst>
            </p:cNvPr>
            <p:cNvSpPr txBox="1"/>
            <p:nvPr/>
          </p:nvSpPr>
          <p:spPr>
            <a:xfrm>
              <a:off x="2772998" y="4464635"/>
              <a:ext cx="3517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Your next payment is to due on </a:t>
              </a:r>
              <a:r>
                <a:rPr lang="en-US" sz="1600" dirty="0">
                  <a:solidFill>
                    <a:srgbClr val="00B0F0"/>
                  </a:solidFill>
                </a:rPr>
                <a:t>DATE </a:t>
              </a:r>
              <a:r>
                <a:rPr lang="en-US" sz="1600" dirty="0"/>
                <a:t>from </a:t>
              </a:r>
              <a:r>
                <a:rPr lang="en-US" sz="1600" dirty="0">
                  <a:solidFill>
                    <a:srgbClr val="00B0F0"/>
                  </a:solidFill>
                </a:rPr>
                <a:t>STUDENT NAME</a:t>
              </a:r>
              <a:endParaRPr lang="pt-BR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60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EF7F24E-3ADE-4417-8635-85404B45B7F0}"/>
              </a:ext>
            </a:extLst>
          </p:cNvPr>
          <p:cNvSpPr/>
          <p:nvPr/>
        </p:nvSpPr>
        <p:spPr>
          <a:xfrm>
            <a:off x="861391" y="1290905"/>
            <a:ext cx="10109515" cy="49866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3AEA051-9843-4705-9CA1-C85A1FFFB63F}"/>
              </a:ext>
            </a:extLst>
          </p:cNvPr>
          <p:cNvSpPr/>
          <p:nvPr/>
        </p:nvSpPr>
        <p:spPr>
          <a:xfrm>
            <a:off x="2734678" y="1743607"/>
            <a:ext cx="8223920" cy="4533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C95C33-A8CA-424B-B818-7DD990FE8489}"/>
              </a:ext>
            </a:extLst>
          </p:cNvPr>
          <p:cNvSpPr txBox="1"/>
          <p:nvPr/>
        </p:nvSpPr>
        <p:spPr>
          <a:xfrm>
            <a:off x="2283160" y="249898"/>
            <a:ext cx="466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/</a:t>
            </a:r>
            <a:r>
              <a:rPr lang="en-US" sz="2800" dirty="0" err="1">
                <a:solidFill>
                  <a:srgbClr val="002060"/>
                </a:solidFill>
              </a:rPr>
              <a:t>studentID</a:t>
            </a:r>
            <a:r>
              <a:rPr lang="en-US" sz="2800" dirty="0">
                <a:solidFill>
                  <a:srgbClr val="002060"/>
                </a:solidFill>
              </a:rPr>
              <a:t>/</a:t>
            </a:r>
            <a:r>
              <a:rPr lang="en-US" sz="2800" dirty="0" err="1">
                <a:solidFill>
                  <a:srgbClr val="002060"/>
                </a:solidFill>
              </a:rPr>
              <a:t>teacherID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794C112-08F8-41A1-A929-968261570CB9}"/>
              </a:ext>
            </a:extLst>
          </p:cNvPr>
          <p:cNvSpPr/>
          <p:nvPr/>
        </p:nvSpPr>
        <p:spPr>
          <a:xfrm>
            <a:off x="861391" y="1743607"/>
            <a:ext cx="1885595" cy="4533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66"/>
                </a:solidFill>
              </a:rPr>
              <a:t>Teachers</a:t>
            </a:r>
          </a:p>
          <a:p>
            <a:pPr algn="ctr"/>
            <a:r>
              <a:rPr lang="en-US" dirty="0">
                <a:solidFill>
                  <a:srgbClr val="FF0066"/>
                </a:solidFill>
              </a:rPr>
              <a:t>Calendar</a:t>
            </a:r>
          </a:p>
          <a:p>
            <a:pPr algn="ctr"/>
            <a:endParaRPr lang="pt-BR" dirty="0">
              <a:solidFill>
                <a:srgbClr val="CCCCFF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B05B9F-64C5-43F4-8CF2-24F52EFF1AE4}"/>
              </a:ext>
            </a:extLst>
          </p:cNvPr>
          <p:cNvSpPr txBox="1"/>
          <p:nvPr/>
        </p:nvSpPr>
        <p:spPr>
          <a:xfrm>
            <a:off x="925758" y="2010544"/>
            <a:ext cx="16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Welcome, {name}</a:t>
            </a:r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3835AFF-33A4-4D2B-B2F7-7C010B67AB86}"/>
              </a:ext>
            </a:extLst>
          </p:cNvPr>
          <p:cNvGrpSpPr/>
          <p:nvPr/>
        </p:nvGrpSpPr>
        <p:grpSpPr>
          <a:xfrm>
            <a:off x="4560642" y="2009455"/>
            <a:ext cx="1561862" cy="765938"/>
            <a:chOff x="2938197" y="2352602"/>
            <a:chExt cx="1561862" cy="765938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79C2CBD7-15BE-414A-BB72-850D2DAD6B69}"/>
                </a:ext>
              </a:extLst>
            </p:cNvPr>
            <p:cNvSpPr/>
            <p:nvPr/>
          </p:nvSpPr>
          <p:spPr>
            <a:xfrm>
              <a:off x="2938197" y="2379876"/>
              <a:ext cx="1473830" cy="7386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4BAB225-97DB-4FED-BA79-8139F8B11B5F}"/>
                </a:ext>
              </a:extLst>
            </p:cNvPr>
            <p:cNvSpPr txBox="1"/>
            <p:nvPr/>
          </p:nvSpPr>
          <p:spPr>
            <a:xfrm>
              <a:off x="2967540" y="2352602"/>
              <a:ext cx="153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Jan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9EEDA50-E3E7-4903-A92F-8519A7F5C444}"/>
                </a:ext>
              </a:extLst>
            </p:cNvPr>
            <p:cNvSpPr txBox="1"/>
            <p:nvPr/>
          </p:nvSpPr>
          <p:spPr>
            <a:xfrm>
              <a:off x="2967540" y="2721934"/>
              <a:ext cx="1532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Dutch</a:t>
              </a:r>
              <a:endParaRPr lang="pt-BR" dirty="0"/>
            </a:p>
          </p:txBody>
        </p:sp>
      </p:grp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F3D8703-5C52-438E-96C8-416F241351D1}"/>
              </a:ext>
            </a:extLst>
          </p:cNvPr>
          <p:cNvSpPr/>
          <p:nvPr/>
        </p:nvSpPr>
        <p:spPr>
          <a:xfrm>
            <a:off x="2811353" y="1842867"/>
            <a:ext cx="3561049" cy="1110475"/>
          </a:xfrm>
          <a:prstGeom prst="roundRect">
            <a:avLst/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1DD31CC7-B1C6-4BC4-8B29-5573FA13CAB5}"/>
              </a:ext>
            </a:extLst>
          </p:cNvPr>
          <p:cNvSpPr/>
          <p:nvPr/>
        </p:nvSpPr>
        <p:spPr>
          <a:xfrm>
            <a:off x="6746302" y="1828610"/>
            <a:ext cx="3561049" cy="2110067"/>
          </a:xfrm>
          <a:prstGeom prst="roundRect">
            <a:avLst/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FF26DC3-BC6B-40AB-8FDF-BFA0D3F50D7F}"/>
              </a:ext>
            </a:extLst>
          </p:cNvPr>
          <p:cNvSpPr txBox="1"/>
          <p:nvPr/>
        </p:nvSpPr>
        <p:spPr>
          <a:xfrm>
            <a:off x="6878824" y="2010544"/>
            <a:ext cx="153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timetable</a:t>
            </a:r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20452C3-4FC4-4014-A4DB-06DAF1684D43}"/>
              </a:ext>
            </a:extLst>
          </p:cNvPr>
          <p:cNvSpPr/>
          <p:nvPr/>
        </p:nvSpPr>
        <p:spPr>
          <a:xfrm>
            <a:off x="7057966" y="3365225"/>
            <a:ext cx="3000196" cy="304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Edit timetable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14E7DD5-5DAB-425B-A82E-F6B061EC7F73}"/>
              </a:ext>
            </a:extLst>
          </p:cNvPr>
          <p:cNvSpPr/>
          <p:nvPr/>
        </p:nvSpPr>
        <p:spPr>
          <a:xfrm>
            <a:off x="2811353" y="3104112"/>
            <a:ext cx="3623524" cy="1626914"/>
          </a:xfrm>
          <a:prstGeom prst="roundRect">
            <a:avLst/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1C668C3-4AB6-4042-A1ED-729EBD077621}"/>
              </a:ext>
            </a:extLst>
          </p:cNvPr>
          <p:cNvGrpSpPr/>
          <p:nvPr/>
        </p:nvGrpSpPr>
        <p:grpSpPr>
          <a:xfrm>
            <a:off x="2988366" y="2023092"/>
            <a:ext cx="1561862" cy="765938"/>
            <a:chOff x="2938197" y="2352602"/>
            <a:chExt cx="1561862" cy="765938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A29A877F-DDA9-42F3-AE10-26C8F27CC11B}"/>
                </a:ext>
              </a:extLst>
            </p:cNvPr>
            <p:cNvSpPr/>
            <p:nvPr/>
          </p:nvSpPr>
          <p:spPr>
            <a:xfrm>
              <a:off x="2938197" y="2379876"/>
              <a:ext cx="1473830" cy="73866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0877092-D77A-4080-8BAF-C34A91CFCD79}"/>
                </a:ext>
              </a:extLst>
            </p:cNvPr>
            <p:cNvSpPr txBox="1"/>
            <p:nvPr/>
          </p:nvSpPr>
          <p:spPr>
            <a:xfrm>
              <a:off x="2967540" y="2352602"/>
              <a:ext cx="153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Picture</a:t>
              </a:r>
              <a:endParaRPr lang="pt-BR" dirty="0"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04E008B-2A99-4D40-8097-099E25F256EF}"/>
              </a:ext>
            </a:extLst>
          </p:cNvPr>
          <p:cNvSpPr txBox="1"/>
          <p:nvPr/>
        </p:nvSpPr>
        <p:spPr>
          <a:xfrm>
            <a:off x="2929677" y="3247225"/>
            <a:ext cx="153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chat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6B43203-E7AB-401C-A4FE-4A03AD5FB60A}"/>
              </a:ext>
            </a:extLst>
          </p:cNvPr>
          <p:cNvSpPr/>
          <p:nvPr/>
        </p:nvSpPr>
        <p:spPr>
          <a:xfrm>
            <a:off x="2921159" y="3623590"/>
            <a:ext cx="3317776" cy="315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Hello. I need your help </a:t>
            </a:r>
            <a:r>
              <a:rPr lang="en-US" sz="1200" dirty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olidFill>
                  <a:schemeClr val="accent2"/>
                </a:solidFill>
              </a:rPr>
              <a:t>l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7C5295-0396-4A2E-9D8C-7D7762AD249E}"/>
              </a:ext>
            </a:extLst>
          </p:cNvPr>
          <p:cNvSpPr/>
          <p:nvPr/>
        </p:nvSpPr>
        <p:spPr>
          <a:xfrm>
            <a:off x="2882822" y="4121298"/>
            <a:ext cx="3317776" cy="315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Sure. How can I help you?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6F56DF-20BD-49AF-89D9-032E56F2017A}"/>
              </a:ext>
            </a:extLst>
          </p:cNvPr>
          <p:cNvSpPr txBox="1"/>
          <p:nvPr/>
        </p:nvSpPr>
        <p:spPr>
          <a:xfrm>
            <a:off x="6967800" y="2469113"/>
            <a:ext cx="25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DATE TIME online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6105C3C-452A-48CE-8BC1-F2344068A3A1}"/>
              </a:ext>
            </a:extLst>
          </p:cNvPr>
          <p:cNvSpPr txBox="1"/>
          <p:nvPr/>
        </p:nvSpPr>
        <p:spPr>
          <a:xfrm>
            <a:off x="6946032" y="2805968"/>
            <a:ext cx="25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DATE TIME at </a:t>
            </a:r>
            <a:r>
              <a:rPr lang="en-US" dirty="0" err="1">
                <a:solidFill>
                  <a:schemeClr val="accent1"/>
                </a:solidFill>
              </a:rPr>
              <a:t>Wework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4825DE4-AC9C-4125-8C98-0EDAED113363}"/>
              </a:ext>
            </a:extLst>
          </p:cNvPr>
          <p:cNvSpPr/>
          <p:nvPr/>
        </p:nvSpPr>
        <p:spPr>
          <a:xfrm>
            <a:off x="6720744" y="4260121"/>
            <a:ext cx="3623524" cy="1164298"/>
          </a:xfrm>
          <a:prstGeom prst="roundRect">
            <a:avLst/>
          </a:prstGeom>
          <a:ln w="28575">
            <a:solidFill>
              <a:srgbClr val="CCCC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DBDA03F-B432-4F85-9B39-6D9F7CC794E2}"/>
              </a:ext>
            </a:extLst>
          </p:cNvPr>
          <p:cNvSpPr/>
          <p:nvPr/>
        </p:nvSpPr>
        <p:spPr>
          <a:xfrm>
            <a:off x="7026728" y="4967070"/>
            <a:ext cx="3000196" cy="304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Acquire new lessons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BBC9A84-2A08-4099-8C55-83C6E3FDFE7D}"/>
              </a:ext>
            </a:extLst>
          </p:cNvPr>
          <p:cNvSpPr txBox="1"/>
          <p:nvPr/>
        </p:nvSpPr>
        <p:spPr>
          <a:xfrm>
            <a:off x="6994307" y="4367645"/>
            <a:ext cx="153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Package</a:t>
            </a:r>
            <a:endParaRPr lang="pt-BR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A55DC517-0434-40EC-A9C8-FF188607C9C7}"/>
              </a:ext>
            </a:extLst>
          </p:cNvPr>
          <p:cNvSpPr/>
          <p:nvPr/>
        </p:nvSpPr>
        <p:spPr>
          <a:xfrm>
            <a:off x="2882822" y="4809679"/>
            <a:ext cx="3623524" cy="1164298"/>
          </a:xfrm>
          <a:prstGeom prst="roundRect">
            <a:avLst/>
          </a:prstGeom>
          <a:ln w="28575">
            <a:solidFill>
              <a:srgbClr val="CCCC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58B922B-5CC5-45C5-9255-6E1F2DD7863A}"/>
              </a:ext>
            </a:extLst>
          </p:cNvPr>
          <p:cNvSpPr/>
          <p:nvPr/>
        </p:nvSpPr>
        <p:spPr>
          <a:xfrm>
            <a:off x="3017709" y="4889088"/>
            <a:ext cx="3000196" cy="304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 files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90434387-B552-440A-ACD7-3171B8BD6190}"/>
              </a:ext>
            </a:extLst>
          </p:cNvPr>
          <p:cNvSpPr/>
          <p:nvPr/>
        </p:nvSpPr>
        <p:spPr>
          <a:xfrm>
            <a:off x="3079949" y="5444859"/>
            <a:ext cx="3000196" cy="304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 videos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93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267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Veras do Valles</dc:creator>
  <cp:lastModifiedBy>Camila Veras do Valles</cp:lastModifiedBy>
  <cp:revision>21</cp:revision>
  <dcterms:created xsi:type="dcterms:W3CDTF">2019-05-30T18:10:07Z</dcterms:created>
  <dcterms:modified xsi:type="dcterms:W3CDTF">2019-06-11T17:49:52Z</dcterms:modified>
</cp:coreProperties>
</file>