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7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0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9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6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6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6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3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52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7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7491-2478-416A-98B6-073C83119DE3}" type="datetimeFigureOut">
              <a:rPr lang="es-ES" smtClean="0"/>
              <a:t>24/11/2016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8594-F77F-4831-9F17-B149D2B6B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6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Análisis de Redes en la Facultad de Economía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Camila Valencia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1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0" y="1825625"/>
            <a:ext cx="6131059" cy="4351338"/>
          </a:xfrm>
        </p:spPr>
      </p:pic>
    </p:spTree>
    <p:extLst>
      <p:ext uri="{BB962C8B-B14F-4D97-AF65-F5344CB8AC3E}">
        <p14:creationId xmlns:p14="http://schemas.microsoft.com/office/powerpoint/2010/main" val="33318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0" y="1825625"/>
            <a:ext cx="6131059" cy="4351338"/>
          </a:xfrm>
        </p:spPr>
      </p:pic>
    </p:spTree>
    <p:extLst>
      <p:ext uri="{BB962C8B-B14F-4D97-AF65-F5344CB8AC3E}">
        <p14:creationId xmlns:p14="http://schemas.microsoft.com/office/powerpoint/2010/main" val="36271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0" y="1825625"/>
            <a:ext cx="6131059" cy="4351338"/>
          </a:xfrm>
        </p:spPr>
      </p:pic>
    </p:spTree>
    <p:extLst>
      <p:ext uri="{BB962C8B-B14F-4D97-AF65-F5344CB8AC3E}">
        <p14:creationId xmlns:p14="http://schemas.microsoft.com/office/powerpoint/2010/main" val="426553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0" y="1825625"/>
            <a:ext cx="6131059" cy="4351338"/>
          </a:xfrm>
        </p:spPr>
      </p:pic>
    </p:spTree>
    <p:extLst>
      <p:ext uri="{BB962C8B-B14F-4D97-AF65-F5344CB8AC3E}">
        <p14:creationId xmlns:p14="http://schemas.microsoft.com/office/powerpoint/2010/main" val="4183956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Análisis de Redes en la Facultad de Economía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Catalina Valencia Rodriguez</dc:creator>
  <cp:lastModifiedBy>Camila Catalina Valencia Rodriguez</cp:lastModifiedBy>
  <cp:revision>5</cp:revision>
  <dcterms:created xsi:type="dcterms:W3CDTF">2016-11-17T20:21:48Z</dcterms:created>
  <dcterms:modified xsi:type="dcterms:W3CDTF">2016-11-25T00:26:41Z</dcterms:modified>
</cp:coreProperties>
</file>