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2"/>
    <p:restoredTop sz="94631"/>
  </p:normalViewPr>
  <p:slideViewPr>
    <p:cSldViewPr snapToGrid="0" snapToObjects="1">
      <p:cViewPr varScale="1">
        <p:scale>
          <a:sx n="83" d="100"/>
          <a:sy n="83" d="100"/>
        </p:scale>
        <p:origin x="21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B8F02-2EFA-6A48-95C1-A6E9BBB2664E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2AFA2-CABE-344F-AA2A-85E24B86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BCA2-239D-EB45-8982-E649B2437D1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3C7-E1CB-B046-9754-527A20E8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4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BCA2-239D-EB45-8982-E649B2437D1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3C7-E1CB-B046-9754-527A20E8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BCA2-239D-EB45-8982-E649B2437D1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3C7-E1CB-B046-9754-527A20E8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BCA2-239D-EB45-8982-E649B2437D1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3C7-E1CB-B046-9754-527A20E8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5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BCA2-239D-EB45-8982-E649B2437D1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3C7-E1CB-B046-9754-527A20E8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8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BCA2-239D-EB45-8982-E649B2437D1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3C7-E1CB-B046-9754-527A20E8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BCA2-239D-EB45-8982-E649B2437D1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3C7-E1CB-B046-9754-527A20E8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5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BCA2-239D-EB45-8982-E649B2437D1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3C7-E1CB-B046-9754-527A20E8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BCA2-239D-EB45-8982-E649B2437D1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3C7-E1CB-B046-9754-527A20E8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9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BCA2-239D-EB45-8982-E649B2437D1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3C7-E1CB-B046-9754-527A20E8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BCA2-239D-EB45-8982-E649B2437D1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3C7-E1CB-B046-9754-527A20E8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7BCA2-239D-EB45-8982-E649B2437D1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D3C7-E1CB-B046-9754-527A20E8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8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Agrupar 112"/>
          <p:cNvGrpSpPr/>
          <p:nvPr/>
        </p:nvGrpSpPr>
        <p:grpSpPr>
          <a:xfrm>
            <a:off x="2165980" y="102951"/>
            <a:ext cx="2012928" cy="6678025"/>
            <a:chOff x="641980" y="102950"/>
            <a:chExt cx="2012928" cy="6678025"/>
          </a:xfrm>
        </p:grpSpPr>
        <p:grpSp>
          <p:nvGrpSpPr>
            <p:cNvPr id="4" name="Group 248"/>
            <p:cNvGrpSpPr>
              <a:grpSpLocks noChangeAspect="1"/>
            </p:cNvGrpSpPr>
            <p:nvPr/>
          </p:nvGrpSpPr>
          <p:grpSpPr bwMode="auto">
            <a:xfrm>
              <a:off x="641980" y="102950"/>
              <a:ext cx="1359751" cy="6678025"/>
              <a:chOff x="1115" y="114"/>
              <a:chExt cx="947" cy="5532"/>
            </a:xfrm>
          </p:grpSpPr>
          <p:sp>
            <p:nvSpPr>
              <p:cNvPr id="5" name="Freeform 3"/>
              <p:cNvSpPr>
                <a:spLocks/>
              </p:cNvSpPr>
              <p:nvPr/>
            </p:nvSpPr>
            <p:spPr bwMode="auto">
              <a:xfrm>
                <a:off x="1608" y="114"/>
                <a:ext cx="212" cy="239"/>
              </a:xfrm>
              <a:custGeom>
                <a:avLst/>
                <a:gdLst>
                  <a:gd name="T0" fmla="*/ 9 w 212"/>
                  <a:gd name="T1" fmla="*/ 128 h 239"/>
                  <a:gd name="T2" fmla="*/ 18 w 212"/>
                  <a:gd name="T3" fmla="*/ 122 h 239"/>
                  <a:gd name="T4" fmla="*/ 30 w 212"/>
                  <a:gd name="T5" fmla="*/ 122 h 239"/>
                  <a:gd name="T6" fmla="*/ 45 w 212"/>
                  <a:gd name="T7" fmla="*/ 122 h 239"/>
                  <a:gd name="T8" fmla="*/ 56 w 212"/>
                  <a:gd name="T9" fmla="*/ 119 h 239"/>
                  <a:gd name="T10" fmla="*/ 77 w 212"/>
                  <a:gd name="T11" fmla="*/ 98 h 239"/>
                  <a:gd name="T12" fmla="*/ 92 w 212"/>
                  <a:gd name="T13" fmla="*/ 84 h 239"/>
                  <a:gd name="T14" fmla="*/ 89 w 212"/>
                  <a:gd name="T15" fmla="*/ 47 h 239"/>
                  <a:gd name="T16" fmla="*/ 89 w 212"/>
                  <a:gd name="T17" fmla="*/ 36 h 239"/>
                  <a:gd name="T18" fmla="*/ 98 w 212"/>
                  <a:gd name="T19" fmla="*/ 18 h 239"/>
                  <a:gd name="T20" fmla="*/ 111 w 212"/>
                  <a:gd name="T21" fmla="*/ 18 h 239"/>
                  <a:gd name="T22" fmla="*/ 126 w 212"/>
                  <a:gd name="T23" fmla="*/ 6 h 239"/>
                  <a:gd name="T24" fmla="*/ 137 w 212"/>
                  <a:gd name="T25" fmla="*/ 0 h 239"/>
                  <a:gd name="T26" fmla="*/ 140 w 212"/>
                  <a:gd name="T27" fmla="*/ 18 h 239"/>
                  <a:gd name="T28" fmla="*/ 149 w 212"/>
                  <a:gd name="T29" fmla="*/ 26 h 239"/>
                  <a:gd name="T30" fmla="*/ 155 w 212"/>
                  <a:gd name="T31" fmla="*/ 35 h 239"/>
                  <a:gd name="T32" fmla="*/ 161 w 212"/>
                  <a:gd name="T33" fmla="*/ 56 h 239"/>
                  <a:gd name="T34" fmla="*/ 179 w 212"/>
                  <a:gd name="T35" fmla="*/ 72 h 239"/>
                  <a:gd name="T36" fmla="*/ 189 w 212"/>
                  <a:gd name="T37" fmla="*/ 87 h 239"/>
                  <a:gd name="T38" fmla="*/ 182 w 212"/>
                  <a:gd name="T39" fmla="*/ 96 h 239"/>
                  <a:gd name="T40" fmla="*/ 185 w 212"/>
                  <a:gd name="T41" fmla="*/ 110 h 239"/>
                  <a:gd name="T42" fmla="*/ 189 w 212"/>
                  <a:gd name="T43" fmla="*/ 120 h 239"/>
                  <a:gd name="T44" fmla="*/ 189 w 212"/>
                  <a:gd name="T45" fmla="*/ 131 h 239"/>
                  <a:gd name="T46" fmla="*/ 194 w 212"/>
                  <a:gd name="T47" fmla="*/ 147 h 239"/>
                  <a:gd name="T48" fmla="*/ 201 w 212"/>
                  <a:gd name="T49" fmla="*/ 170 h 239"/>
                  <a:gd name="T50" fmla="*/ 206 w 212"/>
                  <a:gd name="T51" fmla="*/ 182 h 239"/>
                  <a:gd name="T52" fmla="*/ 209 w 212"/>
                  <a:gd name="T53" fmla="*/ 195 h 239"/>
                  <a:gd name="T54" fmla="*/ 212 w 212"/>
                  <a:gd name="T55" fmla="*/ 207 h 239"/>
                  <a:gd name="T56" fmla="*/ 195 w 212"/>
                  <a:gd name="T57" fmla="*/ 213 h 239"/>
                  <a:gd name="T58" fmla="*/ 177 w 212"/>
                  <a:gd name="T59" fmla="*/ 219 h 239"/>
                  <a:gd name="T60" fmla="*/ 159 w 212"/>
                  <a:gd name="T61" fmla="*/ 225 h 239"/>
                  <a:gd name="T62" fmla="*/ 140 w 212"/>
                  <a:gd name="T63" fmla="*/ 215 h 239"/>
                  <a:gd name="T64" fmla="*/ 110 w 212"/>
                  <a:gd name="T65" fmla="*/ 210 h 239"/>
                  <a:gd name="T66" fmla="*/ 93 w 212"/>
                  <a:gd name="T67" fmla="*/ 212 h 239"/>
                  <a:gd name="T68" fmla="*/ 69 w 212"/>
                  <a:gd name="T69" fmla="*/ 219 h 239"/>
                  <a:gd name="T70" fmla="*/ 50 w 212"/>
                  <a:gd name="T71" fmla="*/ 225 h 239"/>
                  <a:gd name="T72" fmla="*/ 29 w 212"/>
                  <a:gd name="T73" fmla="*/ 239 h 239"/>
                  <a:gd name="T74" fmla="*/ 21 w 212"/>
                  <a:gd name="T75" fmla="*/ 236 h 239"/>
                  <a:gd name="T76" fmla="*/ 18 w 212"/>
                  <a:gd name="T77" fmla="*/ 218 h 239"/>
                  <a:gd name="T78" fmla="*/ 15 w 212"/>
                  <a:gd name="T79" fmla="*/ 204 h 239"/>
                  <a:gd name="T80" fmla="*/ 11 w 212"/>
                  <a:gd name="T81" fmla="*/ 188 h 239"/>
                  <a:gd name="T82" fmla="*/ 0 w 212"/>
                  <a:gd name="T83" fmla="*/ 179 h 239"/>
                  <a:gd name="T84" fmla="*/ 11 w 212"/>
                  <a:gd name="T85" fmla="*/ 158 h 239"/>
                  <a:gd name="T86" fmla="*/ 12 w 212"/>
                  <a:gd name="T87" fmla="*/ 147 h 239"/>
                  <a:gd name="T88" fmla="*/ 9 w 212"/>
                  <a:gd name="T89" fmla="*/ 128 h 23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2"/>
                  <a:gd name="T136" fmla="*/ 0 h 239"/>
                  <a:gd name="T137" fmla="*/ 212 w 212"/>
                  <a:gd name="T138" fmla="*/ 239 h 23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2" h="239">
                    <a:moveTo>
                      <a:pt x="9" y="128"/>
                    </a:moveTo>
                    <a:lnTo>
                      <a:pt x="18" y="122"/>
                    </a:lnTo>
                    <a:lnTo>
                      <a:pt x="30" y="122"/>
                    </a:lnTo>
                    <a:lnTo>
                      <a:pt x="45" y="122"/>
                    </a:lnTo>
                    <a:lnTo>
                      <a:pt x="56" y="119"/>
                    </a:lnTo>
                    <a:lnTo>
                      <a:pt x="77" y="98"/>
                    </a:lnTo>
                    <a:lnTo>
                      <a:pt x="92" y="84"/>
                    </a:lnTo>
                    <a:lnTo>
                      <a:pt x="89" y="47"/>
                    </a:lnTo>
                    <a:lnTo>
                      <a:pt x="89" y="36"/>
                    </a:lnTo>
                    <a:lnTo>
                      <a:pt x="98" y="18"/>
                    </a:lnTo>
                    <a:lnTo>
                      <a:pt x="111" y="18"/>
                    </a:lnTo>
                    <a:lnTo>
                      <a:pt x="126" y="6"/>
                    </a:lnTo>
                    <a:lnTo>
                      <a:pt x="137" y="0"/>
                    </a:lnTo>
                    <a:lnTo>
                      <a:pt x="140" y="18"/>
                    </a:lnTo>
                    <a:lnTo>
                      <a:pt x="149" y="26"/>
                    </a:lnTo>
                    <a:lnTo>
                      <a:pt x="155" y="35"/>
                    </a:lnTo>
                    <a:lnTo>
                      <a:pt x="161" y="56"/>
                    </a:lnTo>
                    <a:lnTo>
                      <a:pt x="179" y="72"/>
                    </a:lnTo>
                    <a:lnTo>
                      <a:pt x="189" y="87"/>
                    </a:lnTo>
                    <a:lnTo>
                      <a:pt x="182" y="96"/>
                    </a:lnTo>
                    <a:lnTo>
                      <a:pt x="185" y="110"/>
                    </a:lnTo>
                    <a:lnTo>
                      <a:pt x="189" y="120"/>
                    </a:lnTo>
                    <a:lnTo>
                      <a:pt x="189" y="131"/>
                    </a:lnTo>
                    <a:lnTo>
                      <a:pt x="194" y="147"/>
                    </a:lnTo>
                    <a:lnTo>
                      <a:pt x="201" y="170"/>
                    </a:lnTo>
                    <a:lnTo>
                      <a:pt x="206" y="182"/>
                    </a:lnTo>
                    <a:lnTo>
                      <a:pt x="209" y="195"/>
                    </a:lnTo>
                    <a:lnTo>
                      <a:pt x="212" y="207"/>
                    </a:lnTo>
                    <a:cubicBezTo>
                      <a:pt x="206" y="210"/>
                      <a:pt x="202" y="212"/>
                      <a:pt x="195" y="213"/>
                    </a:cubicBezTo>
                    <a:cubicBezTo>
                      <a:pt x="189" y="216"/>
                      <a:pt x="183" y="218"/>
                      <a:pt x="177" y="219"/>
                    </a:cubicBezTo>
                    <a:cubicBezTo>
                      <a:pt x="171" y="222"/>
                      <a:pt x="165" y="224"/>
                      <a:pt x="159" y="225"/>
                    </a:cubicBezTo>
                    <a:cubicBezTo>
                      <a:pt x="150" y="229"/>
                      <a:pt x="148" y="218"/>
                      <a:pt x="140" y="215"/>
                    </a:cubicBezTo>
                    <a:cubicBezTo>
                      <a:pt x="129" y="216"/>
                      <a:pt x="120" y="215"/>
                      <a:pt x="110" y="210"/>
                    </a:cubicBezTo>
                    <a:cubicBezTo>
                      <a:pt x="104" y="199"/>
                      <a:pt x="102" y="209"/>
                      <a:pt x="93" y="212"/>
                    </a:cubicBezTo>
                    <a:cubicBezTo>
                      <a:pt x="86" y="217"/>
                      <a:pt x="77" y="218"/>
                      <a:pt x="69" y="219"/>
                    </a:cubicBezTo>
                    <a:cubicBezTo>
                      <a:pt x="63" y="222"/>
                      <a:pt x="57" y="224"/>
                      <a:pt x="50" y="225"/>
                    </a:cubicBezTo>
                    <a:cubicBezTo>
                      <a:pt x="42" y="228"/>
                      <a:pt x="37" y="235"/>
                      <a:pt x="29" y="239"/>
                    </a:cubicBezTo>
                    <a:cubicBezTo>
                      <a:pt x="23" y="235"/>
                      <a:pt x="26" y="236"/>
                      <a:pt x="21" y="236"/>
                    </a:cubicBezTo>
                    <a:lnTo>
                      <a:pt x="18" y="218"/>
                    </a:lnTo>
                    <a:lnTo>
                      <a:pt x="15" y="204"/>
                    </a:lnTo>
                    <a:lnTo>
                      <a:pt x="11" y="188"/>
                    </a:lnTo>
                    <a:lnTo>
                      <a:pt x="0" y="179"/>
                    </a:lnTo>
                    <a:lnTo>
                      <a:pt x="11" y="158"/>
                    </a:lnTo>
                    <a:lnTo>
                      <a:pt x="12" y="147"/>
                    </a:lnTo>
                    <a:lnTo>
                      <a:pt x="9" y="128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6" name="Freeform 4"/>
              <p:cNvSpPr>
                <a:spLocks/>
              </p:cNvSpPr>
              <p:nvPr/>
            </p:nvSpPr>
            <p:spPr bwMode="auto">
              <a:xfrm>
                <a:off x="1629" y="321"/>
                <a:ext cx="258" cy="368"/>
              </a:xfrm>
              <a:custGeom>
                <a:avLst/>
                <a:gdLst>
                  <a:gd name="T0" fmla="*/ 0 w 258"/>
                  <a:gd name="T1" fmla="*/ 32 h 368"/>
                  <a:gd name="T2" fmla="*/ 11 w 258"/>
                  <a:gd name="T3" fmla="*/ 35 h 368"/>
                  <a:gd name="T4" fmla="*/ 20 w 258"/>
                  <a:gd name="T5" fmla="*/ 23 h 368"/>
                  <a:gd name="T6" fmla="*/ 35 w 258"/>
                  <a:gd name="T7" fmla="*/ 17 h 368"/>
                  <a:gd name="T8" fmla="*/ 48 w 258"/>
                  <a:gd name="T9" fmla="*/ 14 h 368"/>
                  <a:gd name="T10" fmla="*/ 68 w 258"/>
                  <a:gd name="T11" fmla="*/ 9 h 368"/>
                  <a:gd name="T12" fmla="*/ 89 w 258"/>
                  <a:gd name="T13" fmla="*/ 0 h 368"/>
                  <a:gd name="T14" fmla="*/ 99 w 258"/>
                  <a:gd name="T15" fmla="*/ 9 h 368"/>
                  <a:gd name="T16" fmla="*/ 119 w 258"/>
                  <a:gd name="T17" fmla="*/ 11 h 368"/>
                  <a:gd name="T18" fmla="*/ 129 w 258"/>
                  <a:gd name="T19" fmla="*/ 17 h 368"/>
                  <a:gd name="T20" fmla="*/ 137 w 258"/>
                  <a:gd name="T21" fmla="*/ 23 h 368"/>
                  <a:gd name="T22" fmla="*/ 155 w 258"/>
                  <a:gd name="T23" fmla="*/ 14 h 368"/>
                  <a:gd name="T24" fmla="*/ 174 w 258"/>
                  <a:gd name="T25" fmla="*/ 8 h 368"/>
                  <a:gd name="T26" fmla="*/ 191 w 258"/>
                  <a:gd name="T27" fmla="*/ 2 h 368"/>
                  <a:gd name="T28" fmla="*/ 188 w 258"/>
                  <a:gd name="T29" fmla="*/ 17 h 368"/>
                  <a:gd name="T30" fmla="*/ 207 w 258"/>
                  <a:gd name="T31" fmla="*/ 17 h 368"/>
                  <a:gd name="T32" fmla="*/ 222 w 258"/>
                  <a:gd name="T33" fmla="*/ 30 h 368"/>
                  <a:gd name="T34" fmla="*/ 228 w 258"/>
                  <a:gd name="T35" fmla="*/ 39 h 368"/>
                  <a:gd name="T36" fmla="*/ 243 w 258"/>
                  <a:gd name="T37" fmla="*/ 56 h 368"/>
                  <a:gd name="T38" fmla="*/ 258 w 258"/>
                  <a:gd name="T39" fmla="*/ 71 h 368"/>
                  <a:gd name="T40" fmla="*/ 245 w 258"/>
                  <a:gd name="T41" fmla="*/ 84 h 368"/>
                  <a:gd name="T42" fmla="*/ 239 w 258"/>
                  <a:gd name="T43" fmla="*/ 95 h 368"/>
                  <a:gd name="T44" fmla="*/ 230 w 258"/>
                  <a:gd name="T45" fmla="*/ 108 h 368"/>
                  <a:gd name="T46" fmla="*/ 233 w 258"/>
                  <a:gd name="T47" fmla="*/ 125 h 368"/>
                  <a:gd name="T48" fmla="*/ 246 w 258"/>
                  <a:gd name="T49" fmla="*/ 137 h 368"/>
                  <a:gd name="T50" fmla="*/ 234 w 258"/>
                  <a:gd name="T51" fmla="*/ 152 h 368"/>
                  <a:gd name="T52" fmla="*/ 221 w 258"/>
                  <a:gd name="T53" fmla="*/ 156 h 368"/>
                  <a:gd name="T54" fmla="*/ 221 w 258"/>
                  <a:gd name="T55" fmla="*/ 180 h 368"/>
                  <a:gd name="T56" fmla="*/ 222 w 258"/>
                  <a:gd name="T57" fmla="*/ 198 h 368"/>
                  <a:gd name="T58" fmla="*/ 209 w 258"/>
                  <a:gd name="T59" fmla="*/ 200 h 368"/>
                  <a:gd name="T60" fmla="*/ 219 w 258"/>
                  <a:gd name="T61" fmla="*/ 212 h 368"/>
                  <a:gd name="T62" fmla="*/ 237 w 258"/>
                  <a:gd name="T63" fmla="*/ 216 h 368"/>
                  <a:gd name="T64" fmla="*/ 242 w 258"/>
                  <a:gd name="T65" fmla="*/ 230 h 368"/>
                  <a:gd name="T66" fmla="*/ 251 w 258"/>
                  <a:gd name="T67" fmla="*/ 239 h 368"/>
                  <a:gd name="T68" fmla="*/ 242 w 258"/>
                  <a:gd name="T69" fmla="*/ 251 h 368"/>
                  <a:gd name="T70" fmla="*/ 236 w 258"/>
                  <a:gd name="T71" fmla="*/ 269 h 368"/>
                  <a:gd name="T72" fmla="*/ 236 w 258"/>
                  <a:gd name="T73" fmla="*/ 287 h 368"/>
                  <a:gd name="T74" fmla="*/ 222 w 258"/>
                  <a:gd name="T75" fmla="*/ 306 h 368"/>
                  <a:gd name="T76" fmla="*/ 212 w 258"/>
                  <a:gd name="T77" fmla="*/ 309 h 368"/>
                  <a:gd name="T78" fmla="*/ 209 w 258"/>
                  <a:gd name="T79" fmla="*/ 314 h 368"/>
                  <a:gd name="T80" fmla="*/ 203 w 258"/>
                  <a:gd name="T81" fmla="*/ 317 h 368"/>
                  <a:gd name="T82" fmla="*/ 185 w 258"/>
                  <a:gd name="T83" fmla="*/ 329 h 368"/>
                  <a:gd name="T84" fmla="*/ 153 w 258"/>
                  <a:gd name="T85" fmla="*/ 329 h 368"/>
                  <a:gd name="T86" fmla="*/ 132 w 258"/>
                  <a:gd name="T87" fmla="*/ 336 h 368"/>
                  <a:gd name="T88" fmla="*/ 111 w 258"/>
                  <a:gd name="T89" fmla="*/ 362 h 368"/>
                  <a:gd name="T90" fmla="*/ 101 w 258"/>
                  <a:gd name="T91" fmla="*/ 368 h 368"/>
                  <a:gd name="T92" fmla="*/ 84 w 258"/>
                  <a:gd name="T93" fmla="*/ 353 h 368"/>
                  <a:gd name="T94" fmla="*/ 32 w 258"/>
                  <a:gd name="T95" fmla="*/ 339 h 368"/>
                  <a:gd name="T96" fmla="*/ 14 w 258"/>
                  <a:gd name="T97" fmla="*/ 312 h 368"/>
                  <a:gd name="T98" fmla="*/ 8 w 258"/>
                  <a:gd name="T99" fmla="*/ 300 h 368"/>
                  <a:gd name="T100" fmla="*/ 17 w 258"/>
                  <a:gd name="T101" fmla="*/ 281 h 368"/>
                  <a:gd name="T102" fmla="*/ 3 w 258"/>
                  <a:gd name="T103" fmla="*/ 231 h 368"/>
                  <a:gd name="T104" fmla="*/ 14 w 258"/>
                  <a:gd name="T105" fmla="*/ 191 h 368"/>
                  <a:gd name="T106" fmla="*/ 24 w 258"/>
                  <a:gd name="T107" fmla="*/ 132 h 368"/>
                  <a:gd name="T108" fmla="*/ 9 w 258"/>
                  <a:gd name="T109" fmla="*/ 101 h 368"/>
                  <a:gd name="T110" fmla="*/ 0 w 258"/>
                  <a:gd name="T111" fmla="*/ 32 h 36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58"/>
                  <a:gd name="T169" fmla="*/ 0 h 368"/>
                  <a:gd name="T170" fmla="*/ 258 w 258"/>
                  <a:gd name="T171" fmla="*/ 368 h 36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58" h="368">
                    <a:moveTo>
                      <a:pt x="0" y="32"/>
                    </a:moveTo>
                    <a:lnTo>
                      <a:pt x="11" y="35"/>
                    </a:lnTo>
                    <a:lnTo>
                      <a:pt x="20" y="23"/>
                    </a:lnTo>
                    <a:lnTo>
                      <a:pt x="35" y="17"/>
                    </a:lnTo>
                    <a:lnTo>
                      <a:pt x="48" y="14"/>
                    </a:lnTo>
                    <a:lnTo>
                      <a:pt x="68" y="9"/>
                    </a:lnTo>
                    <a:lnTo>
                      <a:pt x="89" y="0"/>
                    </a:lnTo>
                    <a:lnTo>
                      <a:pt x="99" y="9"/>
                    </a:lnTo>
                    <a:lnTo>
                      <a:pt x="119" y="11"/>
                    </a:lnTo>
                    <a:lnTo>
                      <a:pt x="129" y="17"/>
                    </a:lnTo>
                    <a:lnTo>
                      <a:pt x="137" y="23"/>
                    </a:lnTo>
                    <a:lnTo>
                      <a:pt x="155" y="14"/>
                    </a:lnTo>
                    <a:lnTo>
                      <a:pt x="174" y="8"/>
                    </a:lnTo>
                    <a:lnTo>
                      <a:pt x="191" y="2"/>
                    </a:lnTo>
                    <a:lnTo>
                      <a:pt x="188" y="17"/>
                    </a:lnTo>
                    <a:lnTo>
                      <a:pt x="207" y="17"/>
                    </a:lnTo>
                    <a:lnTo>
                      <a:pt x="222" y="30"/>
                    </a:lnTo>
                    <a:lnTo>
                      <a:pt x="228" y="39"/>
                    </a:lnTo>
                    <a:lnTo>
                      <a:pt x="243" y="56"/>
                    </a:lnTo>
                    <a:lnTo>
                      <a:pt x="258" y="71"/>
                    </a:lnTo>
                    <a:lnTo>
                      <a:pt x="245" y="84"/>
                    </a:lnTo>
                    <a:lnTo>
                      <a:pt x="239" y="95"/>
                    </a:lnTo>
                    <a:lnTo>
                      <a:pt x="230" y="108"/>
                    </a:lnTo>
                    <a:lnTo>
                      <a:pt x="233" y="125"/>
                    </a:lnTo>
                    <a:lnTo>
                      <a:pt x="246" y="137"/>
                    </a:lnTo>
                    <a:lnTo>
                      <a:pt x="234" y="152"/>
                    </a:lnTo>
                    <a:lnTo>
                      <a:pt x="221" y="156"/>
                    </a:lnTo>
                    <a:lnTo>
                      <a:pt x="221" y="180"/>
                    </a:lnTo>
                    <a:lnTo>
                      <a:pt x="222" y="198"/>
                    </a:lnTo>
                    <a:lnTo>
                      <a:pt x="209" y="200"/>
                    </a:lnTo>
                    <a:lnTo>
                      <a:pt x="219" y="212"/>
                    </a:lnTo>
                    <a:lnTo>
                      <a:pt x="237" y="216"/>
                    </a:lnTo>
                    <a:lnTo>
                      <a:pt x="242" y="230"/>
                    </a:lnTo>
                    <a:lnTo>
                      <a:pt x="251" y="239"/>
                    </a:lnTo>
                    <a:lnTo>
                      <a:pt x="242" y="251"/>
                    </a:lnTo>
                    <a:lnTo>
                      <a:pt x="236" y="269"/>
                    </a:lnTo>
                    <a:lnTo>
                      <a:pt x="236" y="287"/>
                    </a:lnTo>
                    <a:cubicBezTo>
                      <a:pt x="226" y="307"/>
                      <a:pt x="234" y="304"/>
                      <a:pt x="222" y="306"/>
                    </a:cubicBezTo>
                    <a:cubicBezTo>
                      <a:pt x="219" y="308"/>
                      <a:pt x="215" y="307"/>
                      <a:pt x="212" y="309"/>
                    </a:cubicBezTo>
                    <a:cubicBezTo>
                      <a:pt x="210" y="310"/>
                      <a:pt x="210" y="313"/>
                      <a:pt x="209" y="314"/>
                    </a:cubicBezTo>
                    <a:cubicBezTo>
                      <a:pt x="207" y="315"/>
                      <a:pt x="205" y="316"/>
                      <a:pt x="203" y="317"/>
                    </a:cubicBezTo>
                    <a:cubicBezTo>
                      <a:pt x="199" y="323"/>
                      <a:pt x="191" y="324"/>
                      <a:pt x="185" y="329"/>
                    </a:cubicBezTo>
                    <a:cubicBezTo>
                      <a:pt x="173" y="327"/>
                      <a:pt x="165" y="325"/>
                      <a:pt x="153" y="329"/>
                    </a:cubicBezTo>
                    <a:cubicBezTo>
                      <a:pt x="147" y="333"/>
                      <a:pt x="139" y="335"/>
                      <a:pt x="132" y="336"/>
                    </a:cubicBezTo>
                    <a:cubicBezTo>
                      <a:pt x="121" y="342"/>
                      <a:pt x="120" y="354"/>
                      <a:pt x="111" y="362"/>
                    </a:cubicBezTo>
                    <a:cubicBezTo>
                      <a:pt x="108" y="365"/>
                      <a:pt x="104" y="366"/>
                      <a:pt x="101" y="368"/>
                    </a:cubicBezTo>
                    <a:cubicBezTo>
                      <a:pt x="94" y="364"/>
                      <a:pt x="92" y="357"/>
                      <a:pt x="84" y="353"/>
                    </a:cubicBezTo>
                    <a:cubicBezTo>
                      <a:pt x="76" y="337"/>
                      <a:pt x="46" y="340"/>
                      <a:pt x="32" y="339"/>
                    </a:cubicBezTo>
                    <a:cubicBezTo>
                      <a:pt x="26" y="331"/>
                      <a:pt x="19" y="321"/>
                      <a:pt x="14" y="312"/>
                    </a:cubicBezTo>
                    <a:cubicBezTo>
                      <a:pt x="12" y="308"/>
                      <a:pt x="8" y="300"/>
                      <a:pt x="8" y="300"/>
                    </a:cubicBezTo>
                    <a:cubicBezTo>
                      <a:pt x="12" y="294"/>
                      <a:pt x="12" y="287"/>
                      <a:pt x="17" y="281"/>
                    </a:cubicBezTo>
                    <a:cubicBezTo>
                      <a:pt x="21" y="260"/>
                      <a:pt x="11" y="248"/>
                      <a:pt x="3" y="231"/>
                    </a:cubicBezTo>
                    <a:cubicBezTo>
                      <a:pt x="5" y="214"/>
                      <a:pt x="7" y="205"/>
                      <a:pt x="14" y="191"/>
                    </a:cubicBezTo>
                    <a:cubicBezTo>
                      <a:pt x="18" y="172"/>
                      <a:pt x="22" y="152"/>
                      <a:pt x="24" y="132"/>
                    </a:cubicBezTo>
                    <a:cubicBezTo>
                      <a:pt x="21" y="121"/>
                      <a:pt x="16" y="110"/>
                      <a:pt x="9" y="101"/>
                    </a:cubicBezTo>
                    <a:cubicBezTo>
                      <a:pt x="2" y="69"/>
                      <a:pt x="2" y="68"/>
                      <a:pt x="0" y="32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7" name="Freeform 73"/>
              <p:cNvSpPr>
                <a:spLocks/>
              </p:cNvSpPr>
              <p:nvPr/>
            </p:nvSpPr>
            <p:spPr bwMode="auto">
              <a:xfrm>
                <a:off x="1576" y="597"/>
                <a:ext cx="486" cy="711"/>
              </a:xfrm>
              <a:custGeom>
                <a:avLst/>
                <a:gdLst>
                  <a:gd name="T0" fmla="*/ 112 w 486"/>
                  <a:gd name="T1" fmla="*/ 61 h 711"/>
                  <a:gd name="T2" fmla="*/ 156 w 486"/>
                  <a:gd name="T3" fmla="*/ 89 h 711"/>
                  <a:gd name="T4" fmla="*/ 216 w 486"/>
                  <a:gd name="T5" fmla="*/ 47 h 711"/>
                  <a:gd name="T6" fmla="*/ 264 w 486"/>
                  <a:gd name="T7" fmla="*/ 33 h 711"/>
                  <a:gd name="T8" fmla="*/ 296 w 486"/>
                  <a:gd name="T9" fmla="*/ 3 h 711"/>
                  <a:gd name="T10" fmla="*/ 338 w 486"/>
                  <a:gd name="T11" fmla="*/ 57 h 711"/>
                  <a:gd name="T12" fmla="*/ 342 w 486"/>
                  <a:gd name="T13" fmla="*/ 93 h 711"/>
                  <a:gd name="T14" fmla="*/ 352 w 486"/>
                  <a:gd name="T15" fmla="*/ 119 h 711"/>
                  <a:gd name="T16" fmla="*/ 366 w 486"/>
                  <a:gd name="T17" fmla="*/ 159 h 711"/>
                  <a:gd name="T18" fmla="*/ 372 w 486"/>
                  <a:gd name="T19" fmla="*/ 191 h 711"/>
                  <a:gd name="T20" fmla="*/ 378 w 486"/>
                  <a:gd name="T21" fmla="*/ 221 h 711"/>
                  <a:gd name="T22" fmla="*/ 376 w 486"/>
                  <a:gd name="T23" fmla="*/ 261 h 711"/>
                  <a:gd name="T24" fmla="*/ 414 w 486"/>
                  <a:gd name="T25" fmla="*/ 283 h 711"/>
                  <a:gd name="T26" fmla="*/ 456 w 486"/>
                  <a:gd name="T27" fmla="*/ 273 h 711"/>
                  <a:gd name="T28" fmla="*/ 486 w 486"/>
                  <a:gd name="T29" fmla="*/ 311 h 711"/>
                  <a:gd name="T30" fmla="*/ 454 w 486"/>
                  <a:gd name="T31" fmla="*/ 421 h 711"/>
                  <a:gd name="T32" fmla="*/ 414 w 486"/>
                  <a:gd name="T33" fmla="*/ 455 h 711"/>
                  <a:gd name="T34" fmla="*/ 328 w 486"/>
                  <a:gd name="T35" fmla="*/ 489 h 711"/>
                  <a:gd name="T36" fmla="*/ 294 w 486"/>
                  <a:gd name="T37" fmla="*/ 515 h 711"/>
                  <a:gd name="T38" fmla="*/ 310 w 486"/>
                  <a:gd name="T39" fmla="*/ 583 h 711"/>
                  <a:gd name="T40" fmla="*/ 262 w 486"/>
                  <a:gd name="T41" fmla="*/ 623 h 711"/>
                  <a:gd name="T42" fmla="*/ 214 w 486"/>
                  <a:gd name="T43" fmla="*/ 623 h 711"/>
                  <a:gd name="T44" fmla="*/ 216 w 486"/>
                  <a:gd name="T45" fmla="*/ 655 h 711"/>
                  <a:gd name="T46" fmla="*/ 140 w 486"/>
                  <a:gd name="T47" fmla="*/ 695 h 711"/>
                  <a:gd name="T48" fmla="*/ 62 w 486"/>
                  <a:gd name="T49" fmla="*/ 683 h 711"/>
                  <a:gd name="T50" fmla="*/ 0 w 486"/>
                  <a:gd name="T51" fmla="*/ 673 h 711"/>
                  <a:gd name="T52" fmla="*/ 12 w 486"/>
                  <a:gd name="T53" fmla="*/ 649 h 711"/>
                  <a:gd name="T54" fmla="*/ 42 w 486"/>
                  <a:gd name="T55" fmla="*/ 605 h 711"/>
                  <a:gd name="T56" fmla="*/ 26 w 486"/>
                  <a:gd name="T57" fmla="*/ 549 h 711"/>
                  <a:gd name="T58" fmla="*/ 32 w 486"/>
                  <a:gd name="T59" fmla="*/ 525 h 711"/>
                  <a:gd name="T60" fmla="*/ 38 w 486"/>
                  <a:gd name="T61" fmla="*/ 445 h 711"/>
                  <a:gd name="T62" fmla="*/ 44 w 486"/>
                  <a:gd name="T63" fmla="*/ 381 h 711"/>
                  <a:gd name="T64" fmla="*/ 20 w 486"/>
                  <a:gd name="T65" fmla="*/ 359 h 711"/>
                  <a:gd name="T66" fmla="*/ 16 w 486"/>
                  <a:gd name="T67" fmla="*/ 327 h 711"/>
                  <a:gd name="T68" fmla="*/ 28 w 486"/>
                  <a:gd name="T69" fmla="*/ 307 h 711"/>
                  <a:gd name="T70" fmla="*/ 26 w 486"/>
                  <a:gd name="T71" fmla="*/ 287 h 711"/>
                  <a:gd name="T72" fmla="*/ 54 w 486"/>
                  <a:gd name="T73" fmla="*/ 281 h 711"/>
                  <a:gd name="T74" fmla="*/ 52 w 486"/>
                  <a:gd name="T75" fmla="*/ 223 h 711"/>
                  <a:gd name="T76" fmla="*/ 70 w 486"/>
                  <a:gd name="T77" fmla="*/ 193 h 711"/>
                  <a:gd name="T78" fmla="*/ 70 w 486"/>
                  <a:gd name="T79" fmla="*/ 139 h 711"/>
                  <a:gd name="T80" fmla="*/ 74 w 486"/>
                  <a:gd name="T81" fmla="*/ 105 h 711"/>
                  <a:gd name="T82" fmla="*/ 84 w 486"/>
                  <a:gd name="T83" fmla="*/ 87 h 7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86"/>
                  <a:gd name="T127" fmla="*/ 0 h 711"/>
                  <a:gd name="T128" fmla="*/ 486 w 486"/>
                  <a:gd name="T129" fmla="*/ 711 h 7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86" h="711">
                    <a:moveTo>
                      <a:pt x="84" y="69"/>
                    </a:moveTo>
                    <a:cubicBezTo>
                      <a:pt x="103" y="63"/>
                      <a:pt x="81" y="58"/>
                      <a:pt x="112" y="61"/>
                    </a:cubicBezTo>
                    <a:cubicBezTo>
                      <a:pt x="126" y="66"/>
                      <a:pt x="120" y="63"/>
                      <a:pt x="130" y="69"/>
                    </a:cubicBezTo>
                    <a:cubicBezTo>
                      <a:pt x="138" y="81"/>
                      <a:pt x="142" y="84"/>
                      <a:pt x="156" y="89"/>
                    </a:cubicBezTo>
                    <a:cubicBezTo>
                      <a:pt x="177" y="82"/>
                      <a:pt x="162" y="83"/>
                      <a:pt x="174" y="71"/>
                    </a:cubicBezTo>
                    <a:cubicBezTo>
                      <a:pt x="186" y="59"/>
                      <a:pt x="203" y="56"/>
                      <a:pt x="216" y="47"/>
                    </a:cubicBezTo>
                    <a:cubicBezTo>
                      <a:pt x="230" y="49"/>
                      <a:pt x="240" y="52"/>
                      <a:pt x="254" y="45"/>
                    </a:cubicBezTo>
                    <a:cubicBezTo>
                      <a:pt x="259" y="43"/>
                      <a:pt x="259" y="35"/>
                      <a:pt x="264" y="33"/>
                    </a:cubicBezTo>
                    <a:cubicBezTo>
                      <a:pt x="271" y="29"/>
                      <a:pt x="286" y="21"/>
                      <a:pt x="286" y="21"/>
                    </a:cubicBezTo>
                    <a:cubicBezTo>
                      <a:pt x="288" y="12"/>
                      <a:pt x="288" y="8"/>
                      <a:pt x="296" y="3"/>
                    </a:cubicBezTo>
                    <a:cubicBezTo>
                      <a:pt x="313" y="5"/>
                      <a:pt x="312" y="0"/>
                      <a:pt x="312" y="9"/>
                    </a:cubicBezTo>
                    <a:lnTo>
                      <a:pt x="338" y="57"/>
                    </a:lnTo>
                    <a:lnTo>
                      <a:pt x="336" y="77"/>
                    </a:lnTo>
                    <a:lnTo>
                      <a:pt x="342" y="93"/>
                    </a:lnTo>
                    <a:lnTo>
                      <a:pt x="350" y="103"/>
                    </a:lnTo>
                    <a:lnTo>
                      <a:pt x="352" y="119"/>
                    </a:lnTo>
                    <a:lnTo>
                      <a:pt x="350" y="141"/>
                    </a:lnTo>
                    <a:lnTo>
                      <a:pt x="366" y="159"/>
                    </a:lnTo>
                    <a:lnTo>
                      <a:pt x="374" y="177"/>
                    </a:lnTo>
                    <a:lnTo>
                      <a:pt x="372" y="191"/>
                    </a:lnTo>
                    <a:lnTo>
                      <a:pt x="368" y="205"/>
                    </a:lnTo>
                    <a:lnTo>
                      <a:pt x="378" y="221"/>
                    </a:lnTo>
                    <a:lnTo>
                      <a:pt x="384" y="237"/>
                    </a:lnTo>
                    <a:lnTo>
                      <a:pt x="376" y="261"/>
                    </a:lnTo>
                    <a:lnTo>
                      <a:pt x="386" y="279"/>
                    </a:lnTo>
                    <a:lnTo>
                      <a:pt x="414" y="283"/>
                    </a:lnTo>
                    <a:lnTo>
                      <a:pt x="442" y="279"/>
                    </a:lnTo>
                    <a:lnTo>
                      <a:pt x="456" y="273"/>
                    </a:lnTo>
                    <a:lnTo>
                      <a:pt x="478" y="295"/>
                    </a:lnTo>
                    <a:lnTo>
                      <a:pt x="486" y="311"/>
                    </a:lnTo>
                    <a:lnTo>
                      <a:pt x="466" y="377"/>
                    </a:lnTo>
                    <a:lnTo>
                      <a:pt x="454" y="421"/>
                    </a:lnTo>
                    <a:lnTo>
                      <a:pt x="442" y="445"/>
                    </a:lnTo>
                    <a:lnTo>
                      <a:pt x="414" y="455"/>
                    </a:lnTo>
                    <a:lnTo>
                      <a:pt x="362" y="475"/>
                    </a:lnTo>
                    <a:lnTo>
                      <a:pt x="328" y="489"/>
                    </a:lnTo>
                    <a:lnTo>
                      <a:pt x="316" y="497"/>
                    </a:lnTo>
                    <a:cubicBezTo>
                      <a:pt x="308" y="509"/>
                      <a:pt x="307" y="511"/>
                      <a:pt x="294" y="515"/>
                    </a:cubicBezTo>
                    <a:cubicBezTo>
                      <a:pt x="288" y="534"/>
                      <a:pt x="293" y="550"/>
                      <a:pt x="302" y="567"/>
                    </a:cubicBezTo>
                    <a:cubicBezTo>
                      <a:pt x="311" y="583"/>
                      <a:pt x="310" y="573"/>
                      <a:pt x="310" y="583"/>
                    </a:cubicBezTo>
                    <a:lnTo>
                      <a:pt x="284" y="619"/>
                    </a:lnTo>
                    <a:cubicBezTo>
                      <a:pt x="274" y="620"/>
                      <a:pt x="271" y="620"/>
                      <a:pt x="262" y="623"/>
                    </a:cubicBezTo>
                    <a:cubicBezTo>
                      <a:pt x="258" y="624"/>
                      <a:pt x="250" y="627"/>
                      <a:pt x="250" y="627"/>
                    </a:cubicBezTo>
                    <a:cubicBezTo>
                      <a:pt x="235" y="621"/>
                      <a:pt x="230" y="618"/>
                      <a:pt x="214" y="623"/>
                    </a:cubicBezTo>
                    <a:cubicBezTo>
                      <a:pt x="217" y="631"/>
                      <a:pt x="221" y="630"/>
                      <a:pt x="226" y="637"/>
                    </a:cubicBezTo>
                    <a:cubicBezTo>
                      <a:pt x="222" y="643"/>
                      <a:pt x="220" y="649"/>
                      <a:pt x="216" y="655"/>
                    </a:cubicBezTo>
                    <a:cubicBezTo>
                      <a:pt x="222" y="674"/>
                      <a:pt x="220" y="675"/>
                      <a:pt x="198" y="677"/>
                    </a:cubicBezTo>
                    <a:cubicBezTo>
                      <a:pt x="178" y="682"/>
                      <a:pt x="159" y="689"/>
                      <a:pt x="140" y="695"/>
                    </a:cubicBezTo>
                    <a:cubicBezTo>
                      <a:pt x="116" y="683"/>
                      <a:pt x="130" y="687"/>
                      <a:pt x="86" y="689"/>
                    </a:cubicBezTo>
                    <a:cubicBezTo>
                      <a:pt x="78" y="691"/>
                      <a:pt x="62" y="683"/>
                      <a:pt x="62" y="683"/>
                    </a:cubicBezTo>
                    <a:cubicBezTo>
                      <a:pt x="50" y="686"/>
                      <a:pt x="46" y="692"/>
                      <a:pt x="34" y="695"/>
                    </a:cubicBezTo>
                    <a:cubicBezTo>
                      <a:pt x="18" y="711"/>
                      <a:pt x="8" y="688"/>
                      <a:pt x="0" y="673"/>
                    </a:cubicBezTo>
                    <a:cubicBezTo>
                      <a:pt x="3" y="668"/>
                      <a:pt x="5" y="662"/>
                      <a:pt x="8" y="657"/>
                    </a:cubicBezTo>
                    <a:cubicBezTo>
                      <a:pt x="9" y="654"/>
                      <a:pt x="12" y="649"/>
                      <a:pt x="12" y="649"/>
                    </a:cubicBezTo>
                    <a:cubicBezTo>
                      <a:pt x="15" y="633"/>
                      <a:pt x="17" y="632"/>
                      <a:pt x="30" y="623"/>
                    </a:cubicBezTo>
                    <a:cubicBezTo>
                      <a:pt x="41" y="627"/>
                      <a:pt x="39" y="614"/>
                      <a:pt x="42" y="605"/>
                    </a:cubicBezTo>
                    <a:cubicBezTo>
                      <a:pt x="33" y="591"/>
                      <a:pt x="33" y="589"/>
                      <a:pt x="38" y="573"/>
                    </a:cubicBezTo>
                    <a:cubicBezTo>
                      <a:pt x="35" y="564"/>
                      <a:pt x="31" y="557"/>
                      <a:pt x="26" y="549"/>
                    </a:cubicBezTo>
                    <a:cubicBezTo>
                      <a:pt x="27" y="544"/>
                      <a:pt x="29" y="538"/>
                      <a:pt x="30" y="533"/>
                    </a:cubicBezTo>
                    <a:cubicBezTo>
                      <a:pt x="31" y="530"/>
                      <a:pt x="32" y="525"/>
                      <a:pt x="32" y="525"/>
                    </a:cubicBezTo>
                    <a:cubicBezTo>
                      <a:pt x="32" y="521"/>
                      <a:pt x="19" y="520"/>
                      <a:pt x="20" y="507"/>
                    </a:cubicBezTo>
                    <a:cubicBezTo>
                      <a:pt x="21" y="494"/>
                      <a:pt x="34" y="463"/>
                      <a:pt x="38" y="445"/>
                    </a:cubicBezTo>
                    <a:cubicBezTo>
                      <a:pt x="33" y="415"/>
                      <a:pt x="42" y="423"/>
                      <a:pt x="42" y="397"/>
                    </a:cubicBezTo>
                    <a:lnTo>
                      <a:pt x="44" y="381"/>
                    </a:lnTo>
                    <a:lnTo>
                      <a:pt x="49" y="357"/>
                    </a:lnTo>
                    <a:lnTo>
                      <a:pt x="20" y="359"/>
                    </a:lnTo>
                    <a:lnTo>
                      <a:pt x="14" y="339"/>
                    </a:lnTo>
                    <a:lnTo>
                      <a:pt x="16" y="327"/>
                    </a:lnTo>
                    <a:lnTo>
                      <a:pt x="18" y="315"/>
                    </a:lnTo>
                    <a:lnTo>
                      <a:pt x="28" y="307"/>
                    </a:lnTo>
                    <a:lnTo>
                      <a:pt x="16" y="293"/>
                    </a:lnTo>
                    <a:lnTo>
                      <a:pt x="26" y="287"/>
                    </a:lnTo>
                    <a:lnTo>
                      <a:pt x="44" y="295"/>
                    </a:lnTo>
                    <a:lnTo>
                      <a:pt x="54" y="281"/>
                    </a:lnTo>
                    <a:lnTo>
                      <a:pt x="52" y="241"/>
                    </a:lnTo>
                    <a:lnTo>
                      <a:pt x="52" y="223"/>
                    </a:lnTo>
                    <a:lnTo>
                      <a:pt x="56" y="211"/>
                    </a:lnTo>
                    <a:lnTo>
                      <a:pt x="70" y="193"/>
                    </a:lnTo>
                    <a:lnTo>
                      <a:pt x="54" y="177"/>
                    </a:lnTo>
                    <a:lnTo>
                      <a:pt x="70" y="139"/>
                    </a:lnTo>
                    <a:lnTo>
                      <a:pt x="74" y="117"/>
                    </a:lnTo>
                    <a:lnTo>
                      <a:pt x="74" y="105"/>
                    </a:lnTo>
                    <a:lnTo>
                      <a:pt x="70" y="93"/>
                    </a:lnTo>
                    <a:lnTo>
                      <a:pt x="84" y="87"/>
                    </a:lnTo>
                    <a:lnTo>
                      <a:pt x="84" y="6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8" name="Freeform 74"/>
              <p:cNvSpPr>
                <a:spLocks/>
              </p:cNvSpPr>
              <p:nvPr/>
            </p:nvSpPr>
            <p:spPr bwMode="auto">
              <a:xfrm>
                <a:off x="1476" y="1212"/>
                <a:ext cx="428" cy="583"/>
              </a:xfrm>
              <a:custGeom>
                <a:avLst/>
                <a:gdLst>
                  <a:gd name="T0" fmla="*/ 152 w 428"/>
                  <a:gd name="T1" fmla="*/ 65 h 583"/>
                  <a:gd name="T2" fmla="*/ 215 w 428"/>
                  <a:gd name="T3" fmla="*/ 71 h 583"/>
                  <a:gd name="T4" fmla="*/ 317 w 428"/>
                  <a:gd name="T5" fmla="*/ 56 h 583"/>
                  <a:gd name="T6" fmla="*/ 314 w 428"/>
                  <a:gd name="T7" fmla="*/ 8 h 583"/>
                  <a:gd name="T8" fmla="*/ 384 w 428"/>
                  <a:gd name="T9" fmla="*/ 2 h 583"/>
                  <a:gd name="T10" fmla="*/ 404 w 428"/>
                  <a:gd name="T11" fmla="*/ 99 h 583"/>
                  <a:gd name="T12" fmla="*/ 398 w 428"/>
                  <a:gd name="T13" fmla="*/ 119 h 583"/>
                  <a:gd name="T14" fmla="*/ 383 w 428"/>
                  <a:gd name="T15" fmla="*/ 146 h 583"/>
                  <a:gd name="T16" fmla="*/ 428 w 428"/>
                  <a:gd name="T17" fmla="*/ 209 h 583"/>
                  <a:gd name="T18" fmla="*/ 407 w 428"/>
                  <a:gd name="T19" fmla="*/ 225 h 583"/>
                  <a:gd name="T20" fmla="*/ 386 w 428"/>
                  <a:gd name="T21" fmla="*/ 233 h 583"/>
                  <a:gd name="T22" fmla="*/ 357 w 428"/>
                  <a:gd name="T23" fmla="*/ 239 h 583"/>
                  <a:gd name="T24" fmla="*/ 348 w 428"/>
                  <a:gd name="T25" fmla="*/ 267 h 583"/>
                  <a:gd name="T26" fmla="*/ 330 w 428"/>
                  <a:gd name="T27" fmla="*/ 281 h 583"/>
                  <a:gd name="T28" fmla="*/ 312 w 428"/>
                  <a:gd name="T29" fmla="*/ 362 h 583"/>
                  <a:gd name="T30" fmla="*/ 290 w 428"/>
                  <a:gd name="T31" fmla="*/ 381 h 583"/>
                  <a:gd name="T32" fmla="*/ 269 w 428"/>
                  <a:gd name="T33" fmla="*/ 395 h 583"/>
                  <a:gd name="T34" fmla="*/ 261 w 428"/>
                  <a:gd name="T35" fmla="*/ 419 h 583"/>
                  <a:gd name="T36" fmla="*/ 246 w 428"/>
                  <a:gd name="T37" fmla="*/ 437 h 583"/>
                  <a:gd name="T38" fmla="*/ 240 w 428"/>
                  <a:gd name="T39" fmla="*/ 468 h 583"/>
                  <a:gd name="T40" fmla="*/ 218 w 428"/>
                  <a:gd name="T41" fmla="*/ 522 h 583"/>
                  <a:gd name="T42" fmla="*/ 200 w 428"/>
                  <a:gd name="T43" fmla="*/ 543 h 583"/>
                  <a:gd name="T44" fmla="*/ 204 w 428"/>
                  <a:gd name="T45" fmla="*/ 575 h 583"/>
                  <a:gd name="T46" fmla="*/ 189 w 428"/>
                  <a:gd name="T47" fmla="*/ 579 h 583"/>
                  <a:gd name="T48" fmla="*/ 155 w 428"/>
                  <a:gd name="T49" fmla="*/ 561 h 583"/>
                  <a:gd name="T50" fmla="*/ 147 w 428"/>
                  <a:gd name="T51" fmla="*/ 540 h 583"/>
                  <a:gd name="T52" fmla="*/ 134 w 428"/>
                  <a:gd name="T53" fmla="*/ 516 h 583"/>
                  <a:gd name="T54" fmla="*/ 105 w 428"/>
                  <a:gd name="T55" fmla="*/ 518 h 583"/>
                  <a:gd name="T56" fmla="*/ 75 w 428"/>
                  <a:gd name="T57" fmla="*/ 527 h 583"/>
                  <a:gd name="T58" fmla="*/ 60 w 428"/>
                  <a:gd name="T59" fmla="*/ 546 h 583"/>
                  <a:gd name="T60" fmla="*/ 35 w 428"/>
                  <a:gd name="T61" fmla="*/ 536 h 583"/>
                  <a:gd name="T62" fmla="*/ 6 w 428"/>
                  <a:gd name="T63" fmla="*/ 522 h 583"/>
                  <a:gd name="T64" fmla="*/ 39 w 428"/>
                  <a:gd name="T65" fmla="*/ 459 h 583"/>
                  <a:gd name="T66" fmla="*/ 32 w 428"/>
                  <a:gd name="T67" fmla="*/ 437 h 583"/>
                  <a:gd name="T68" fmla="*/ 53 w 428"/>
                  <a:gd name="T69" fmla="*/ 422 h 583"/>
                  <a:gd name="T70" fmla="*/ 54 w 428"/>
                  <a:gd name="T71" fmla="*/ 351 h 583"/>
                  <a:gd name="T72" fmla="*/ 71 w 428"/>
                  <a:gd name="T73" fmla="*/ 329 h 583"/>
                  <a:gd name="T74" fmla="*/ 74 w 428"/>
                  <a:gd name="T75" fmla="*/ 314 h 583"/>
                  <a:gd name="T76" fmla="*/ 89 w 428"/>
                  <a:gd name="T77" fmla="*/ 294 h 583"/>
                  <a:gd name="T78" fmla="*/ 74 w 428"/>
                  <a:gd name="T79" fmla="*/ 261 h 583"/>
                  <a:gd name="T80" fmla="*/ 81 w 428"/>
                  <a:gd name="T81" fmla="*/ 230 h 583"/>
                  <a:gd name="T82" fmla="*/ 92 w 428"/>
                  <a:gd name="T83" fmla="*/ 201 h 583"/>
                  <a:gd name="T84" fmla="*/ 108 w 428"/>
                  <a:gd name="T85" fmla="*/ 179 h 583"/>
                  <a:gd name="T86" fmla="*/ 104 w 428"/>
                  <a:gd name="T87" fmla="*/ 153 h 583"/>
                  <a:gd name="T88" fmla="*/ 117 w 428"/>
                  <a:gd name="T89" fmla="*/ 120 h 583"/>
                  <a:gd name="T90" fmla="*/ 108 w 428"/>
                  <a:gd name="T91" fmla="*/ 83 h 58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428"/>
                  <a:gd name="T139" fmla="*/ 0 h 583"/>
                  <a:gd name="T140" fmla="*/ 428 w 428"/>
                  <a:gd name="T141" fmla="*/ 583 h 58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428" h="583">
                    <a:moveTo>
                      <a:pt x="122" y="83"/>
                    </a:moveTo>
                    <a:cubicBezTo>
                      <a:pt x="135" y="79"/>
                      <a:pt x="144" y="75"/>
                      <a:pt x="152" y="65"/>
                    </a:cubicBezTo>
                    <a:cubicBezTo>
                      <a:pt x="159" y="66"/>
                      <a:pt x="163" y="68"/>
                      <a:pt x="170" y="69"/>
                    </a:cubicBezTo>
                    <a:cubicBezTo>
                      <a:pt x="189" y="78"/>
                      <a:pt x="176" y="74"/>
                      <a:pt x="215" y="71"/>
                    </a:cubicBezTo>
                    <a:cubicBezTo>
                      <a:pt x="229" y="72"/>
                      <a:pt x="231" y="70"/>
                      <a:pt x="237" y="80"/>
                    </a:cubicBezTo>
                    <a:cubicBezTo>
                      <a:pt x="265" y="76"/>
                      <a:pt x="289" y="64"/>
                      <a:pt x="317" y="56"/>
                    </a:cubicBezTo>
                    <a:cubicBezTo>
                      <a:pt x="323" y="44"/>
                      <a:pt x="320" y="32"/>
                      <a:pt x="326" y="20"/>
                    </a:cubicBezTo>
                    <a:cubicBezTo>
                      <a:pt x="319" y="17"/>
                      <a:pt x="320" y="12"/>
                      <a:pt x="314" y="8"/>
                    </a:cubicBezTo>
                    <a:cubicBezTo>
                      <a:pt x="324" y="0"/>
                      <a:pt x="336" y="7"/>
                      <a:pt x="347" y="9"/>
                    </a:cubicBezTo>
                    <a:cubicBezTo>
                      <a:pt x="359" y="15"/>
                      <a:pt x="374" y="10"/>
                      <a:pt x="384" y="2"/>
                    </a:cubicBezTo>
                    <a:cubicBezTo>
                      <a:pt x="399" y="21"/>
                      <a:pt x="387" y="56"/>
                      <a:pt x="398" y="78"/>
                    </a:cubicBezTo>
                    <a:cubicBezTo>
                      <a:pt x="399" y="85"/>
                      <a:pt x="401" y="93"/>
                      <a:pt x="404" y="99"/>
                    </a:cubicBezTo>
                    <a:cubicBezTo>
                      <a:pt x="406" y="107"/>
                      <a:pt x="412" y="115"/>
                      <a:pt x="402" y="117"/>
                    </a:cubicBezTo>
                    <a:cubicBezTo>
                      <a:pt x="401" y="118"/>
                      <a:pt x="398" y="119"/>
                      <a:pt x="398" y="119"/>
                    </a:cubicBezTo>
                    <a:lnTo>
                      <a:pt x="383" y="126"/>
                    </a:lnTo>
                    <a:lnTo>
                      <a:pt x="383" y="146"/>
                    </a:lnTo>
                    <a:lnTo>
                      <a:pt x="414" y="191"/>
                    </a:lnTo>
                    <a:lnTo>
                      <a:pt x="428" y="209"/>
                    </a:lnTo>
                    <a:lnTo>
                      <a:pt x="420" y="225"/>
                    </a:lnTo>
                    <a:lnTo>
                      <a:pt x="407" y="225"/>
                    </a:lnTo>
                    <a:lnTo>
                      <a:pt x="396" y="225"/>
                    </a:lnTo>
                    <a:lnTo>
                      <a:pt x="386" y="233"/>
                    </a:lnTo>
                    <a:lnTo>
                      <a:pt x="369" y="230"/>
                    </a:lnTo>
                    <a:lnTo>
                      <a:pt x="357" y="239"/>
                    </a:lnTo>
                    <a:lnTo>
                      <a:pt x="351" y="248"/>
                    </a:lnTo>
                    <a:lnTo>
                      <a:pt x="348" y="267"/>
                    </a:lnTo>
                    <a:lnTo>
                      <a:pt x="341" y="284"/>
                    </a:lnTo>
                    <a:lnTo>
                      <a:pt x="330" y="281"/>
                    </a:lnTo>
                    <a:lnTo>
                      <a:pt x="317" y="344"/>
                    </a:lnTo>
                    <a:lnTo>
                      <a:pt x="312" y="362"/>
                    </a:lnTo>
                    <a:lnTo>
                      <a:pt x="300" y="368"/>
                    </a:lnTo>
                    <a:lnTo>
                      <a:pt x="290" y="381"/>
                    </a:lnTo>
                    <a:lnTo>
                      <a:pt x="281" y="395"/>
                    </a:lnTo>
                    <a:lnTo>
                      <a:pt x="269" y="395"/>
                    </a:lnTo>
                    <a:lnTo>
                      <a:pt x="266" y="408"/>
                    </a:lnTo>
                    <a:lnTo>
                      <a:pt x="261" y="419"/>
                    </a:lnTo>
                    <a:lnTo>
                      <a:pt x="249" y="420"/>
                    </a:lnTo>
                    <a:lnTo>
                      <a:pt x="246" y="437"/>
                    </a:lnTo>
                    <a:lnTo>
                      <a:pt x="234" y="452"/>
                    </a:lnTo>
                    <a:lnTo>
                      <a:pt x="240" y="468"/>
                    </a:lnTo>
                    <a:lnTo>
                      <a:pt x="230" y="519"/>
                    </a:lnTo>
                    <a:lnTo>
                      <a:pt x="218" y="522"/>
                    </a:lnTo>
                    <a:lnTo>
                      <a:pt x="215" y="533"/>
                    </a:lnTo>
                    <a:lnTo>
                      <a:pt x="200" y="543"/>
                    </a:lnTo>
                    <a:lnTo>
                      <a:pt x="209" y="558"/>
                    </a:lnTo>
                    <a:lnTo>
                      <a:pt x="204" y="575"/>
                    </a:lnTo>
                    <a:cubicBezTo>
                      <a:pt x="201" y="577"/>
                      <a:pt x="198" y="581"/>
                      <a:pt x="194" y="582"/>
                    </a:cubicBezTo>
                    <a:cubicBezTo>
                      <a:pt x="192" y="583"/>
                      <a:pt x="189" y="579"/>
                      <a:pt x="189" y="579"/>
                    </a:cubicBezTo>
                    <a:lnTo>
                      <a:pt x="174" y="567"/>
                    </a:lnTo>
                    <a:lnTo>
                      <a:pt x="155" y="561"/>
                    </a:lnTo>
                    <a:lnTo>
                      <a:pt x="141" y="551"/>
                    </a:lnTo>
                    <a:lnTo>
                      <a:pt x="147" y="540"/>
                    </a:lnTo>
                    <a:lnTo>
                      <a:pt x="137" y="528"/>
                    </a:lnTo>
                    <a:lnTo>
                      <a:pt x="134" y="516"/>
                    </a:lnTo>
                    <a:lnTo>
                      <a:pt x="117" y="512"/>
                    </a:lnTo>
                    <a:lnTo>
                      <a:pt x="105" y="518"/>
                    </a:lnTo>
                    <a:lnTo>
                      <a:pt x="87" y="524"/>
                    </a:lnTo>
                    <a:lnTo>
                      <a:pt x="75" y="527"/>
                    </a:lnTo>
                    <a:lnTo>
                      <a:pt x="74" y="552"/>
                    </a:lnTo>
                    <a:lnTo>
                      <a:pt x="60" y="546"/>
                    </a:lnTo>
                    <a:lnTo>
                      <a:pt x="54" y="533"/>
                    </a:lnTo>
                    <a:lnTo>
                      <a:pt x="35" y="536"/>
                    </a:lnTo>
                    <a:lnTo>
                      <a:pt x="18" y="534"/>
                    </a:lnTo>
                    <a:lnTo>
                      <a:pt x="6" y="522"/>
                    </a:lnTo>
                    <a:lnTo>
                      <a:pt x="0" y="501"/>
                    </a:lnTo>
                    <a:lnTo>
                      <a:pt x="39" y="459"/>
                    </a:lnTo>
                    <a:lnTo>
                      <a:pt x="26" y="446"/>
                    </a:lnTo>
                    <a:lnTo>
                      <a:pt x="32" y="437"/>
                    </a:lnTo>
                    <a:lnTo>
                      <a:pt x="44" y="429"/>
                    </a:lnTo>
                    <a:lnTo>
                      <a:pt x="53" y="422"/>
                    </a:lnTo>
                    <a:lnTo>
                      <a:pt x="53" y="363"/>
                    </a:lnTo>
                    <a:lnTo>
                      <a:pt x="54" y="351"/>
                    </a:lnTo>
                    <a:lnTo>
                      <a:pt x="63" y="338"/>
                    </a:lnTo>
                    <a:lnTo>
                      <a:pt x="71" y="329"/>
                    </a:lnTo>
                    <a:lnTo>
                      <a:pt x="65" y="318"/>
                    </a:lnTo>
                    <a:lnTo>
                      <a:pt x="74" y="314"/>
                    </a:lnTo>
                    <a:lnTo>
                      <a:pt x="80" y="305"/>
                    </a:lnTo>
                    <a:lnTo>
                      <a:pt x="89" y="294"/>
                    </a:lnTo>
                    <a:cubicBezTo>
                      <a:pt x="83" y="283"/>
                      <a:pt x="86" y="283"/>
                      <a:pt x="86" y="272"/>
                    </a:cubicBezTo>
                    <a:lnTo>
                      <a:pt x="74" y="261"/>
                    </a:lnTo>
                    <a:lnTo>
                      <a:pt x="71" y="230"/>
                    </a:lnTo>
                    <a:lnTo>
                      <a:pt x="81" y="230"/>
                    </a:lnTo>
                    <a:lnTo>
                      <a:pt x="90" y="213"/>
                    </a:lnTo>
                    <a:lnTo>
                      <a:pt x="92" y="201"/>
                    </a:lnTo>
                    <a:lnTo>
                      <a:pt x="104" y="189"/>
                    </a:lnTo>
                    <a:lnTo>
                      <a:pt x="108" y="179"/>
                    </a:lnTo>
                    <a:lnTo>
                      <a:pt x="111" y="167"/>
                    </a:lnTo>
                    <a:lnTo>
                      <a:pt x="104" y="153"/>
                    </a:lnTo>
                    <a:lnTo>
                      <a:pt x="108" y="135"/>
                    </a:lnTo>
                    <a:lnTo>
                      <a:pt x="117" y="120"/>
                    </a:lnTo>
                    <a:lnTo>
                      <a:pt x="111" y="101"/>
                    </a:lnTo>
                    <a:lnTo>
                      <a:pt x="108" y="83"/>
                    </a:lnTo>
                    <a:lnTo>
                      <a:pt x="122" y="83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9" name="Freeform 75"/>
              <p:cNvSpPr>
                <a:spLocks/>
              </p:cNvSpPr>
              <p:nvPr/>
            </p:nvSpPr>
            <p:spPr bwMode="auto">
              <a:xfrm>
                <a:off x="1454" y="1724"/>
                <a:ext cx="250" cy="429"/>
              </a:xfrm>
              <a:custGeom>
                <a:avLst/>
                <a:gdLst>
                  <a:gd name="T0" fmla="*/ 60 w 250"/>
                  <a:gd name="T1" fmla="*/ 27 h 429"/>
                  <a:gd name="T2" fmla="*/ 82 w 250"/>
                  <a:gd name="T3" fmla="*/ 28 h 429"/>
                  <a:gd name="T4" fmla="*/ 96 w 250"/>
                  <a:gd name="T5" fmla="*/ 15 h 429"/>
                  <a:gd name="T6" fmla="*/ 139 w 250"/>
                  <a:gd name="T7" fmla="*/ 0 h 429"/>
                  <a:gd name="T8" fmla="*/ 162 w 250"/>
                  <a:gd name="T9" fmla="*/ 13 h 429"/>
                  <a:gd name="T10" fmla="*/ 162 w 250"/>
                  <a:gd name="T11" fmla="*/ 39 h 429"/>
                  <a:gd name="T12" fmla="*/ 198 w 250"/>
                  <a:gd name="T13" fmla="*/ 55 h 429"/>
                  <a:gd name="T14" fmla="*/ 226 w 250"/>
                  <a:gd name="T15" fmla="*/ 63 h 429"/>
                  <a:gd name="T16" fmla="*/ 235 w 250"/>
                  <a:gd name="T17" fmla="*/ 139 h 429"/>
                  <a:gd name="T18" fmla="*/ 225 w 250"/>
                  <a:gd name="T19" fmla="*/ 190 h 429"/>
                  <a:gd name="T20" fmla="*/ 210 w 250"/>
                  <a:gd name="T21" fmla="*/ 195 h 429"/>
                  <a:gd name="T22" fmla="*/ 181 w 250"/>
                  <a:gd name="T23" fmla="*/ 258 h 429"/>
                  <a:gd name="T24" fmla="*/ 174 w 250"/>
                  <a:gd name="T25" fmla="*/ 291 h 429"/>
                  <a:gd name="T26" fmla="*/ 151 w 250"/>
                  <a:gd name="T27" fmla="*/ 291 h 429"/>
                  <a:gd name="T28" fmla="*/ 154 w 250"/>
                  <a:gd name="T29" fmla="*/ 330 h 429"/>
                  <a:gd name="T30" fmla="*/ 165 w 250"/>
                  <a:gd name="T31" fmla="*/ 354 h 429"/>
                  <a:gd name="T32" fmla="*/ 177 w 250"/>
                  <a:gd name="T33" fmla="*/ 376 h 429"/>
                  <a:gd name="T34" fmla="*/ 196 w 250"/>
                  <a:gd name="T35" fmla="*/ 390 h 429"/>
                  <a:gd name="T36" fmla="*/ 180 w 250"/>
                  <a:gd name="T37" fmla="*/ 405 h 429"/>
                  <a:gd name="T38" fmla="*/ 171 w 250"/>
                  <a:gd name="T39" fmla="*/ 427 h 429"/>
                  <a:gd name="T40" fmla="*/ 145 w 250"/>
                  <a:gd name="T41" fmla="*/ 412 h 429"/>
                  <a:gd name="T42" fmla="*/ 124 w 250"/>
                  <a:gd name="T43" fmla="*/ 394 h 429"/>
                  <a:gd name="T44" fmla="*/ 100 w 250"/>
                  <a:gd name="T45" fmla="*/ 402 h 429"/>
                  <a:gd name="T46" fmla="*/ 85 w 250"/>
                  <a:gd name="T47" fmla="*/ 412 h 429"/>
                  <a:gd name="T48" fmla="*/ 61 w 250"/>
                  <a:gd name="T49" fmla="*/ 427 h 429"/>
                  <a:gd name="T50" fmla="*/ 31 w 250"/>
                  <a:gd name="T51" fmla="*/ 426 h 429"/>
                  <a:gd name="T52" fmla="*/ 25 w 250"/>
                  <a:gd name="T53" fmla="*/ 402 h 429"/>
                  <a:gd name="T54" fmla="*/ 34 w 250"/>
                  <a:gd name="T55" fmla="*/ 378 h 429"/>
                  <a:gd name="T56" fmla="*/ 18 w 250"/>
                  <a:gd name="T57" fmla="*/ 331 h 429"/>
                  <a:gd name="T58" fmla="*/ 19 w 250"/>
                  <a:gd name="T59" fmla="*/ 309 h 429"/>
                  <a:gd name="T60" fmla="*/ 6 w 250"/>
                  <a:gd name="T61" fmla="*/ 285 h 429"/>
                  <a:gd name="T62" fmla="*/ 16 w 250"/>
                  <a:gd name="T63" fmla="*/ 261 h 429"/>
                  <a:gd name="T64" fmla="*/ 0 w 250"/>
                  <a:gd name="T65" fmla="*/ 214 h 429"/>
                  <a:gd name="T66" fmla="*/ 16 w 250"/>
                  <a:gd name="T67" fmla="*/ 177 h 429"/>
                  <a:gd name="T68" fmla="*/ 43 w 250"/>
                  <a:gd name="T69" fmla="*/ 147 h 429"/>
                  <a:gd name="T70" fmla="*/ 51 w 250"/>
                  <a:gd name="T71" fmla="*/ 129 h 429"/>
                  <a:gd name="T72" fmla="*/ 46 w 250"/>
                  <a:gd name="T73" fmla="*/ 96 h 429"/>
                  <a:gd name="T74" fmla="*/ 55 w 250"/>
                  <a:gd name="T75" fmla="*/ 75 h 429"/>
                  <a:gd name="T76" fmla="*/ 49 w 250"/>
                  <a:gd name="T77" fmla="*/ 39 h 42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0"/>
                  <a:gd name="T118" fmla="*/ 0 h 429"/>
                  <a:gd name="T119" fmla="*/ 250 w 250"/>
                  <a:gd name="T120" fmla="*/ 429 h 42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0" h="429">
                    <a:moveTo>
                      <a:pt x="43" y="22"/>
                    </a:moveTo>
                    <a:lnTo>
                      <a:pt x="60" y="27"/>
                    </a:lnTo>
                    <a:lnTo>
                      <a:pt x="73" y="21"/>
                    </a:lnTo>
                    <a:lnTo>
                      <a:pt x="82" y="28"/>
                    </a:lnTo>
                    <a:lnTo>
                      <a:pt x="97" y="42"/>
                    </a:lnTo>
                    <a:lnTo>
                      <a:pt x="96" y="15"/>
                    </a:lnTo>
                    <a:lnTo>
                      <a:pt x="118" y="12"/>
                    </a:lnTo>
                    <a:lnTo>
                      <a:pt x="139" y="0"/>
                    </a:lnTo>
                    <a:lnTo>
                      <a:pt x="154" y="6"/>
                    </a:lnTo>
                    <a:lnTo>
                      <a:pt x="162" y="13"/>
                    </a:lnTo>
                    <a:lnTo>
                      <a:pt x="169" y="30"/>
                    </a:lnTo>
                    <a:lnTo>
                      <a:pt x="162" y="39"/>
                    </a:lnTo>
                    <a:lnTo>
                      <a:pt x="180" y="48"/>
                    </a:lnTo>
                    <a:lnTo>
                      <a:pt x="198" y="55"/>
                    </a:lnTo>
                    <a:lnTo>
                      <a:pt x="211" y="66"/>
                    </a:lnTo>
                    <a:lnTo>
                      <a:pt x="226" y="63"/>
                    </a:lnTo>
                    <a:lnTo>
                      <a:pt x="246" y="111"/>
                    </a:lnTo>
                    <a:lnTo>
                      <a:pt x="235" y="139"/>
                    </a:lnTo>
                    <a:lnTo>
                      <a:pt x="250" y="160"/>
                    </a:lnTo>
                    <a:lnTo>
                      <a:pt x="225" y="190"/>
                    </a:lnTo>
                    <a:lnTo>
                      <a:pt x="216" y="180"/>
                    </a:lnTo>
                    <a:lnTo>
                      <a:pt x="210" y="195"/>
                    </a:lnTo>
                    <a:lnTo>
                      <a:pt x="196" y="199"/>
                    </a:lnTo>
                    <a:lnTo>
                      <a:pt x="181" y="258"/>
                    </a:lnTo>
                    <a:lnTo>
                      <a:pt x="187" y="274"/>
                    </a:lnTo>
                    <a:lnTo>
                      <a:pt x="174" y="291"/>
                    </a:lnTo>
                    <a:lnTo>
                      <a:pt x="166" y="285"/>
                    </a:lnTo>
                    <a:lnTo>
                      <a:pt x="151" y="291"/>
                    </a:lnTo>
                    <a:lnTo>
                      <a:pt x="153" y="319"/>
                    </a:lnTo>
                    <a:lnTo>
                      <a:pt x="154" y="330"/>
                    </a:lnTo>
                    <a:lnTo>
                      <a:pt x="157" y="345"/>
                    </a:lnTo>
                    <a:lnTo>
                      <a:pt x="165" y="354"/>
                    </a:lnTo>
                    <a:lnTo>
                      <a:pt x="165" y="372"/>
                    </a:lnTo>
                    <a:lnTo>
                      <a:pt x="177" y="376"/>
                    </a:lnTo>
                    <a:lnTo>
                      <a:pt x="189" y="381"/>
                    </a:lnTo>
                    <a:lnTo>
                      <a:pt x="196" y="390"/>
                    </a:lnTo>
                    <a:lnTo>
                      <a:pt x="195" y="400"/>
                    </a:lnTo>
                    <a:lnTo>
                      <a:pt x="180" y="405"/>
                    </a:lnTo>
                    <a:lnTo>
                      <a:pt x="192" y="429"/>
                    </a:lnTo>
                    <a:lnTo>
                      <a:pt x="171" y="427"/>
                    </a:lnTo>
                    <a:lnTo>
                      <a:pt x="160" y="414"/>
                    </a:lnTo>
                    <a:lnTo>
                      <a:pt x="145" y="412"/>
                    </a:lnTo>
                    <a:lnTo>
                      <a:pt x="138" y="400"/>
                    </a:lnTo>
                    <a:lnTo>
                      <a:pt x="124" y="394"/>
                    </a:lnTo>
                    <a:lnTo>
                      <a:pt x="115" y="402"/>
                    </a:lnTo>
                    <a:lnTo>
                      <a:pt x="100" y="402"/>
                    </a:lnTo>
                    <a:lnTo>
                      <a:pt x="90" y="402"/>
                    </a:lnTo>
                    <a:lnTo>
                      <a:pt x="85" y="412"/>
                    </a:lnTo>
                    <a:lnTo>
                      <a:pt x="79" y="420"/>
                    </a:lnTo>
                    <a:lnTo>
                      <a:pt x="61" y="427"/>
                    </a:lnTo>
                    <a:lnTo>
                      <a:pt x="43" y="423"/>
                    </a:lnTo>
                    <a:lnTo>
                      <a:pt x="31" y="426"/>
                    </a:lnTo>
                    <a:lnTo>
                      <a:pt x="25" y="414"/>
                    </a:lnTo>
                    <a:lnTo>
                      <a:pt x="25" y="402"/>
                    </a:lnTo>
                    <a:lnTo>
                      <a:pt x="33" y="391"/>
                    </a:lnTo>
                    <a:lnTo>
                      <a:pt x="34" y="378"/>
                    </a:lnTo>
                    <a:lnTo>
                      <a:pt x="21" y="349"/>
                    </a:lnTo>
                    <a:lnTo>
                      <a:pt x="18" y="331"/>
                    </a:lnTo>
                    <a:lnTo>
                      <a:pt x="19" y="319"/>
                    </a:lnTo>
                    <a:lnTo>
                      <a:pt x="19" y="309"/>
                    </a:lnTo>
                    <a:lnTo>
                      <a:pt x="9" y="295"/>
                    </a:lnTo>
                    <a:lnTo>
                      <a:pt x="6" y="285"/>
                    </a:lnTo>
                    <a:lnTo>
                      <a:pt x="6" y="270"/>
                    </a:lnTo>
                    <a:lnTo>
                      <a:pt x="16" y="261"/>
                    </a:lnTo>
                    <a:lnTo>
                      <a:pt x="7" y="235"/>
                    </a:lnTo>
                    <a:lnTo>
                      <a:pt x="0" y="214"/>
                    </a:lnTo>
                    <a:lnTo>
                      <a:pt x="6" y="189"/>
                    </a:lnTo>
                    <a:lnTo>
                      <a:pt x="16" y="177"/>
                    </a:lnTo>
                    <a:lnTo>
                      <a:pt x="28" y="168"/>
                    </a:lnTo>
                    <a:lnTo>
                      <a:pt x="43" y="147"/>
                    </a:lnTo>
                    <a:lnTo>
                      <a:pt x="43" y="135"/>
                    </a:lnTo>
                    <a:lnTo>
                      <a:pt x="51" y="129"/>
                    </a:lnTo>
                    <a:lnTo>
                      <a:pt x="55" y="108"/>
                    </a:lnTo>
                    <a:lnTo>
                      <a:pt x="46" y="96"/>
                    </a:lnTo>
                    <a:lnTo>
                      <a:pt x="55" y="87"/>
                    </a:lnTo>
                    <a:lnTo>
                      <a:pt x="55" y="75"/>
                    </a:lnTo>
                    <a:lnTo>
                      <a:pt x="55" y="51"/>
                    </a:lnTo>
                    <a:lnTo>
                      <a:pt x="49" y="39"/>
                    </a:lnTo>
                    <a:lnTo>
                      <a:pt x="43" y="2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0" name="Freeform 76"/>
              <p:cNvSpPr>
                <a:spLocks/>
              </p:cNvSpPr>
              <p:nvPr/>
            </p:nvSpPr>
            <p:spPr bwMode="auto">
              <a:xfrm>
                <a:off x="1448" y="2120"/>
                <a:ext cx="240" cy="286"/>
              </a:xfrm>
              <a:custGeom>
                <a:avLst/>
                <a:gdLst>
                  <a:gd name="T0" fmla="*/ 51 w 240"/>
                  <a:gd name="T1" fmla="*/ 25 h 286"/>
                  <a:gd name="T2" fmla="*/ 87 w 240"/>
                  <a:gd name="T3" fmla="*/ 24 h 286"/>
                  <a:gd name="T4" fmla="*/ 99 w 240"/>
                  <a:gd name="T5" fmla="*/ 1 h 286"/>
                  <a:gd name="T6" fmla="*/ 130 w 240"/>
                  <a:gd name="T7" fmla="*/ 0 h 286"/>
                  <a:gd name="T8" fmla="*/ 159 w 240"/>
                  <a:gd name="T9" fmla="*/ 16 h 286"/>
                  <a:gd name="T10" fmla="*/ 193 w 240"/>
                  <a:gd name="T11" fmla="*/ 34 h 286"/>
                  <a:gd name="T12" fmla="*/ 210 w 240"/>
                  <a:gd name="T13" fmla="*/ 58 h 286"/>
                  <a:gd name="T14" fmla="*/ 219 w 240"/>
                  <a:gd name="T15" fmla="*/ 85 h 286"/>
                  <a:gd name="T16" fmla="*/ 229 w 240"/>
                  <a:gd name="T17" fmla="*/ 109 h 286"/>
                  <a:gd name="T18" fmla="*/ 220 w 240"/>
                  <a:gd name="T19" fmla="*/ 150 h 286"/>
                  <a:gd name="T20" fmla="*/ 193 w 240"/>
                  <a:gd name="T21" fmla="*/ 166 h 286"/>
                  <a:gd name="T22" fmla="*/ 169 w 240"/>
                  <a:gd name="T23" fmla="*/ 151 h 286"/>
                  <a:gd name="T24" fmla="*/ 141 w 240"/>
                  <a:gd name="T25" fmla="*/ 136 h 286"/>
                  <a:gd name="T26" fmla="*/ 111 w 240"/>
                  <a:gd name="T27" fmla="*/ 141 h 286"/>
                  <a:gd name="T28" fmla="*/ 109 w 240"/>
                  <a:gd name="T29" fmla="*/ 163 h 286"/>
                  <a:gd name="T30" fmla="*/ 93 w 240"/>
                  <a:gd name="T31" fmla="*/ 178 h 286"/>
                  <a:gd name="T32" fmla="*/ 81 w 240"/>
                  <a:gd name="T33" fmla="*/ 198 h 286"/>
                  <a:gd name="T34" fmla="*/ 58 w 240"/>
                  <a:gd name="T35" fmla="*/ 214 h 286"/>
                  <a:gd name="T36" fmla="*/ 61 w 240"/>
                  <a:gd name="T37" fmla="*/ 244 h 286"/>
                  <a:gd name="T38" fmla="*/ 45 w 240"/>
                  <a:gd name="T39" fmla="*/ 264 h 286"/>
                  <a:gd name="T40" fmla="*/ 37 w 240"/>
                  <a:gd name="T41" fmla="*/ 286 h 286"/>
                  <a:gd name="T42" fmla="*/ 13 w 240"/>
                  <a:gd name="T43" fmla="*/ 274 h 286"/>
                  <a:gd name="T44" fmla="*/ 4 w 240"/>
                  <a:gd name="T45" fmla="*/ 256 h 286"/>
                  <a:gd name="T46" fmla="*/ 33 w 240"/>
                  <a:gd name="T47" fmla="*/ 229 h 286"/>
                  <a:gd name="T48" fmla="*/ 28 w 240"/>
                  <a:gd name="T49" fmla="*/ 184 h 286"/>
                  <a:gd name="T50" fmla="*/ 16 w 240"/>
                  <a:gd name="T51" fmla="*/ 165 h 286"/>
                  <a:gd name="T52" fmla="*/ 33 w 240"/>
                  <a:gd name="T53" fmla="*/ 136 h 286"/>
                  <a:gd name="T54" fmla="*/ 40 w 240"/>
                  <a:gd name="T55" fmla="*/ 115 h 286"/>
                  <a:gd name="T56" fmla="*/ 57 w 240"/>
                  <a:gd name="T57" fmla="*/ 97 h 286"/>
                  <a:gd name="T58" fmla="*/ 42 w 240"/>
                  <a:gd name="T59" fmla="*/ 79 h 286"/>
                  <a:gd name="T60" fmla="*/ 60 w 240"/>
                  <a:gd name="T61" fmla="*/ 67 h 286"/>
                  <a:gd name="T62" fmla="*/ 46 w 240"/>
                  <a:gd name="T63" fmla="*/ 45 h 28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0"/>
                  <a:gd name="T97" fmla="*/ 0 h 286"/>
                  <a:gd name="T98" fmla="*/ 240 w 240"/>
                  <a:gd name="T99" fmla="*/ 286 h 28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0" h="286">
                    <a:moveTo>
                      <a:pt x="40" y="31"/>
                    </a:moveTo>
                    <a:lnTo>
                      <a:pt x="51" y="25"/>
                    </a:lnTo>
                    <a:lnTo>
                      <a:pt x="66" y="31"/>
                    </a:lnTo>
                    <a:lnTo>
                      <a:pt x="87" y="24"/>
                    </a:lnTo>
                    <a:lnTo>
                      <a:pt x="93" y="12"/>
                    </a:lnTo>
                    <a:lnTo>
                      <a:pt x="99" y="1"/>
                    </a:lnTo>
                    <a:lnTo>
                      <a:pt x="114" y="7"/>
                    </a:lnTo>
                    <a:lnTo>
                      <a:pt x="130" y="0"/>
                    </a:lnTo>
                    <a:lnTo>
                      <a:pt x="148" y="6"/>
                    </a:lnTo>
                    <a:lnTo>
                      <a:pt x="159" y="16"/>
                    </a:lnTo>
                    <a:lnTo>
                      <a:pt x="178" y="30"/>
                    </a:lnTo>
                    <a:lnTo>
                      <a:pt x="193" y="34"/>
                    </a:lnTo>
                    <a:cubicBezTo>
                      <a:pt x="195" y="34"/>
                      <a:pt x="205" y="36"/>
                      <a:pt x="205" y="40"/>
                    </a:cubicBezTo>
                    <a:lnTo>
                      <a:pt x="210" y="58"/>
                    </a:lnTo>
                    <a:lnTo>
                      <a:pt x="220" y="67"/>
                    </a:lnTo>
                    <a:lnTo>
                      <a:pt x="219" y="85"/>
                    </a:lnTo>
                    <a:lnTo>
                      <a:pt x="223" y="97"/>
                    </a:lnTo>
                    <a:lnTo>
                      <a:pt x="229" y="109"/>
                    </a:lnTo>
                    <a:lnTo>
                      <a:pt x="240" y="123"/>
                    </a:lnTo>
                    <a:lnTo>
                      <a:pt x="220" y="150"/>
                    </a:lnTo>
                    <a:lnTo>
                      <a:pt x="202" y="162"/>
                    </a:lnTo>
                    <a:lnTo>
                      <a:pt x="193" y="166"/>
                    </a:lnTo>
                    <a:lnTo>
                      <a:pt x="181" y="147"/>
                    </a:lnTo>
                    <a:lnTo>
                      <a:pt x="169" y="151"/>
                    </a:lnTo>
                    <a:lnTo>
                      <a:pt x="154" y="151"/>
                    </a:lnTo>
                    <a:lnTo>
                      <a:pt x="141" y="136"/>
                    </a:lnTo>
                    <a:lnTo>
                      <a:pt x="123" y="138"/>
                    </a:lnTo>
                    <a:lnTo>
                      <a:pt x="111" y="141"/>
                    </a:lnTo>
                    <a:lnTo>
                      <a:pt x="105" y="153"/>
                    </a:lnTo>
                    <a:lnTo>
                      <a:pt x="109" y="163"/>
                    </a:lnTo>
                    <a:lnTo>
                      <a:pt x="103" y="174"/>
                    </a:lnTo>
                    <a:lnTo>
                      <a:pt x="93" y="178"/>
                    </a:lnTo>
                    <a:lnTo>
                      <a:pt x="75" y="183"/>
                    </a:lnTo>
                    <a:lnTo>
                      <a:pt x="81" y="198"/>
                    </a:lnTo>
                    <a:lnTo>
                      <a:pt x="69" y="210"/>
                    </a:lnTo>
                    <a:lnTo>
                      <a:pt x="58" y="214"/>
                    </a:lnTo>
                    <a:lnTo>
                      <a:pt x="60" y="226"/>
                    </a:lnTo>
                    <a:lnTo>
                      <a:pt x="61" y="244"/>
                    </a:lnTo>
                    <a:lnTo>
                      <a:pt x="58" y="256"/>
                    </a:lnTo>
                    <a:lnTo>
                      <a:pt x="45" y="264"/>
                    </a:lnTo>
                    <a:lnTo>
                      <a:pt x="36" y="274"/>
                    </a:lnTo>
                    <a:lnTo>
                      <a:pt x="37" y="286"/>
                    </a:lnTo>
                    <a:lnTo>
                      <a:pt x="25" y="280"/>
                    </a:lnTo>
                    <a:lnTo>
                      <a:pt x="13" y="274"/>
                    </a:lnTo>
                    <a:lnTo>
                      <a:pt x="0" y="273"/>
                    </a:lnTo>
                    <a:lnTo>
                      <a:pt x="4" y="256"/>
                    </a:lnTo>
                    <a:lnTo>
                      <a:pt x="19" y="250"/>
                    </a:lnTo>
                    <a:lnTo>
                      <a:pt x="33" y="229"/>
                    </a:lnTo>
                    <a:lnTo>
                      <a:pt x="36" y="205"/>
                    </a:lnTo>
                    <a:lnTo>
                      <a:pt x="28" y="184"/>
                    </a:lnTo>
                    <a:lnTo>
                      <a:pt x="25" y="172"/>
                    </a:lnTo>
                    <a:lnTo>
                      <a:pt x="16" y="165"/>
                    </a:lnTo>
                    <a:lnTo>
                      <a:pt x="31" y="151"/>
                    </a:lnTo>
                    <a:lnTo>
                      <a:pt x="33" y="136"/>
                    </a:lnTo>
                    <a:lnTo>
                      <a:pt x="48" y="127"/>
                    </a:lnTo>
                    <a:lnTo>
                      <a:pt x="40" y="115"/>
                    </a:lnTo>
                    <a:lnTo>
                      <a:pt x="49" y="109"/>
                    </a:lnTo>
                    <a:lnTo>
                      <a:pt x="57" y="97"/>
                    </a:lnTo>
                    <a:lnTo>
                      <a:pt x="43" y="90"/>
                    </a:lnTo>
                    <a:lnTo>
                      <a:pt x="42" y="79"/>
                    </a:lnTo>
                    <a:lnTo>
                      <a:pt x="55" y="76"/>
                    </a:lnTo>
                    <a:lnTo>
                      <a:pt x="60" y="67"/>
                    </a:lnTo>
                    <a:lnTo>
                      <a:pt x="51" y="57"/>
                    </a:lnTo>
                    <a:lnTo>
                      <a:pt x="46" y="45"/>
                    </a:lnTo>
                    <a:lnTo>
                      <a:pt x="40" y="3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1" name="Freeform 77"/>
              <p:cNvSpPr>
                <a:spLocks/>
              </p:cNvSpPr>
              <p:nvPr/>
            </p:nvSpPr>
            <p:spPr bwMode="auto">
              <a:xfrm>
                <a:off x="1482" y="2253"/>
                <a:ext cx="230" cy="198"/>
              </a:xfrm>
              <a:custGeom>
                <a:avLst/>
                <a:gdLst>
                  <a:gd name="T0" fmla="*/ 3 w 230"/>
                  <a:gd name="T1" fmla="*/ 153 h 198"/>
                  <a:gd name="T2" fmla="*/ 0 w 230"/>
                  <a:gd name="T3" fmla="*/ 141 h 198"/>
                  <a:gd name="T4" fmla="*/ 21 w 230"/>
                  <a:gd name="T5" fmla="*/ 125 h 198"/>
                  <a:gd name="T6" fmla="*/ 26 w 230"/>
                  <a:gd name="T7" fmla="*/ 114 h 198"/>
                  <a:gd name="T8" fmla="*/ 30 w 230"/>
                  <a:gd name="T9" fmla="*/ 75 h 198"/>
                  <a:gd name="T10" fmla="*/ 48 w 230"/>
                  <a:gd name="T11" fmla="*/ 62 h 198"/>
                  <a:gd name="T12" fmla="*/ 42 w 230"/>
                  <a:gd name="T13" fmla="*/ 47 h 198"/>
                  <a:gd name="T14" fmla="*/ 65 w 230"/>
                  <a:gd name="T15" fmla="*/ 41 h 198"/>
                  <a:gd name="T16" fmla="*/ 77 w 230"/>
                  <a:gd name="T17" fmla="*/ 26 h 198"/>
                  <a:gd name="T18" fmla="*/ 80 w 230"/>
                  <a:gd name="T19" fmla="*/ 6 h 198"/>
                  <a:gd name="T20" fmla="*/ 95 w 230"/>
                  <a:gd name="T21" fmla="*/ 0 h 198"/>
                  <a:gd name="T22" fmla="*/ 108 w 230"/>
                  <a:gd name="T23" fmla="*/ 3 h 198"/>
                  <a:gd name="T24" fmla="*/ 116 w 230"/>
                  <a:gd name="T25" fmla="*/ 11 h 198"/>
                  <a:gd name="T26" fmla="*/ 146 w 230"/>
                  <a:gd name="T27" fmla="*/ 18 h 198"/>
                  <a:gd name="T28" fmla="*/ 162 w 230"/>
                  <a:gd name="T29" fmla="*/ 30 h 198"/>
                  <a:gd name="T30" fmla="*/ 186 w 230"/>
                  <a:gd name="T31" fmla="*/ 17 h 198"/>
                  <a:gd name="T32" fmla="*/ 197 w 230"/>
                  <a:gd name="T33" fmla="*/ 36 h 198"/>
                  <a:gd name="T34" fmla="*/ 197 w 230"/>
                  <a:gd name="T35" fmla="*/ 47 h 198"/>
                  <a:gd name="T36" fmla="*/ 215 w 230"/>
                  <a:gd name="T37" fmla="*/ 48 h 198"/>
                  <a:gd name="T38" fmla="*/ 225 w 230"/>
                  <a:gd name="T39" fmla="*/ 50 h 198"/>
                  <a:gd name="T40" fmla="*/ 230 w 230"/>
                  <a:gd name="T41" fmla="*/ 59 h 198"/>
                  <a:gd name="T42" fmla="*/ 227 w 230"/>
                  <a:gd name="T43" fmla="*/ 77 h 198"/>
                  <a:gd name="T44" fmla="*/ 218 w 230"/>
                  <a:gd name="T45" fmla="*/ 81 h 198"/>
                  <a:gd name="T46" fmla="*/ 210 w 230"/>
                  <a:gd name="T47" fmla="*/ 90 h 198"/>
                  <a:gd name="T48" fmla="*/ 212 w 230"/>
                  <a:gd name="T49" fmla="*/ 101 h 198"/>
                  <a:gd name="T50" fmla="*/ 225 w 230"/>
                  <a:gd name="T51" fmla="*/ 107 h 198"/>
                  <a:gd name="T52" fmla="*/ 216 w 230"/>
                  <a:gd name="T53" fmla="*/ 116 h 198"/>
                  <a:gd name="T54" fmla="*/ 210 w 230"/>
                  <a:gd name="T55" fmla="*/ 126 h 198"/>
                  <a:gd name="T56" fmla="*/ 201 w 230"/>
                  <a:gd name="T57" fmla="*/ 134 h 198"/>
                  <a:gd name="T58" fmla="*/ 210 w 230"/>
                  <a:gd name="T59" fmla="*/ 140 h 198"/>
                  <a:gd name="T60" fmla="*/ 219 w 230"/>
                  <a:gd name="T61" fmla="*/ 153 h 198"/>
                  <a:gd name="T62" fmla="*/ 225 w 230"/>
                  <a:gd name="T63" fmla="*/ 170 h 198"/>
                  <a:gd name="T64" fmla="*/ 225 w 230"/>
                  <a:gd name="T65" fmla="*/ 185 h 198"/>
                  <a:gd name="T66" fmla="*/ 219 w 230"/>
                  <a:gd name="T67" fmla="*/ 194 h 198"/>
                  <a:gd name="T68" fmla="*/ 210 w 230"/>
                  <a:gd name="T69" fmla="*/ 198 h 198"/>
                  <a:gd name="T70" fmla="*/ 201 w 230"/>
                  <a:gd name="T71" fmla="*/ 188 h 198"/>
                  <a:gd name="T72" fmla="*/ 192 w 230"/>
                  <a:gd name="T73" fmla="*/ 179 h 198"/>
                  <a:gd name="T74" fmla="*/ 177 w 230"/>
                  <a:gd name="T75" fmla="*/ 161 h 198"/>
                  <a:gd name="T76" fmla="*/ 179 w 230"/>
                  <a:gd name="T77" fmla="*/ 149 h 198"/>
                  <a:gd name="T78" fmla="*/ 168 w 230"/>
                  <a:gd name="T79" fmla="*/ 158 h 198"/>
                  <a:gd name="T80" fmla="*/ 156 w 230"/>
                  <a:gd name="T81" fmla="*/ 159 h 198"/>
                  <a:gd name="T82" fmla="*/ 156 w 230"/>
                  <a:gd name="T83" fmla="*/ 147 h 198"/>
                  <a:gd name="T84" fmla="*/ 149 w 230"/>
                  <a:gd name="T85" fmla="*/ 135 h 198"/>
                  <a:gd name="T86" fmla="*/ 131 w 230"/>
                  <a:gd name="T87" fmla="*/ 137 h 198"/>
                  <a:gd name="T88" fmla="*/ 119 w 230"/>
                  <a:gd name="T89" fmla="*/ 143 h 198"/>
                  <a:gd name="T90" fmla="*/ 108 w 230"/>
                  <a:gd name="T91" fmla="*/ 140 h 198"/>
                  <a:gd name="T92" fmla="*/ 90 w 230"/>
                  <a:gd name="T93" fmla="*/ 146 h 198"/>
                  <a:gd name="T94" fmla="*/ 84 w 230"/>
                  <a:gd name="T95" fmla="*/ 162 h 198"/>
                  <a:gd name="T96" fmla="*/ 69 w 230"/>
                  <a:gd name="T97" fmla="*/ 176 h 198"/>
                  <a:gd name="T98" fmla="*/ 62 w 230"/>
                  <a:gd name="T99" fmla="*/ 167 h 198"/>
                  <a:gd name="T100" fmla="*/ 47 w 230"/>
                  <a:gd name="T101" fmla="*/ 159 h 198"/>
                  <a:gd name="T102" fmla="*/ 35 w 230"/>
                  <a:gd name="T103" fmla="*/ 156 h 198"/>
                  <a:gd name="T104" fmla="*/ 21 w 230"/>
                  <a:gd name="T105" fmla="*/ 153 h 198"/>
                  <a:gd name="T106" fmla="*/ 3 w 230"/>
                  <a:gd name="T107" fmla="*/ 153 h 19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30"/>
                  <a:gd name="T163" fmla="*/ 0 h 198"/>
                  <a:gd name="T164" fmla="*/ 230 w 230"/>
                  <a:gd name="T165" fmla="*/ 198 h 19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30" h="198">
                    <a:moveTo>
                      <a:pt x="3" y="153"/>
                    </a:moveTo>
                    <a:lnTo>
                      <a:pt x="0" y="141"/>
                    </a:lnTo>
                    <a:lnTo>
                      <a:pt x="21" y="125"/>
                    </a:lnTo>
                    <a:lnTo>
                      <a:pt x="26" y="114"/>
                    </a:lnTo>
                    <a:lnTo>
                      <a:pt x="30" y="75"/>
                    </a:lnTo>
                    <a:lnTo>
                      <a:pt x="48" y="62"/>
                    </a:lnTo>
                    <a:lnTo>
                      <a:pt x="42" y="47"/>
                    </a:lnTo>
                    <a:lnTo>
                      <a:pt x="65" y="41"/>
                    </a:lnTo>
                    <a:lnTo>
                      <a:pt x="77" y="26"/>
                    </a:lnTo>
                    <a:lnTo>
                      <a:pt x="80" y="6"/>
                    </a:lnTo>
                    <a:lnTo>
                      <a:pt x="95" y="0"/>
                    </a:lnTo>
                    <a:lnTo>
                      <a:pt x="108" y="3"/>
                    </a:lnTo>
                    <a:lnTo>
                      <a:pt x="116" y="11"/>
                    </a:lnTo>
                    <a:lnTo>
                      <a:pt x="146" y="18"/>
                    </a:lnTo>
                    <a:lnTo>
                      <a:pt x="162" y="30"/>
                    </a:lnTo>
                    <a:lnTo>
                      <a:pt x="186" y="17"/>
                    </a:lnTo>
                    <a:lnTo>
                      <a:pt x="197" y="36"/>
                    </a:lnTo>
                    <a:lnTo>
                      <a:pt x="197" y="47"/>
                    </a:lnTo>
                    <a:lnTo>
                      <a:pt x="215" y="48"/>
                    </a:lnTo>
                    <a:lnTo>
                      <a:pt x="225" y="50"/>
                    </a:lnTo>
                    <a:lnTo>
                      <a:pt x="230" y="59"/>
                    </a:lnTo>
                    <a:lnTo>
                      <a:pt x="227" y="77"/>
                    </a:lnTo>
                    <a:lnTo>
                      <a:pt x="218" y="81"/>
                    </a:lnTo>
                    <a:lnTo>
                      <a:pt x="210" y="90"/>
                    </a:lnTo>
                    <a:lnTo>
                      <a:pt x="212" y="101"/>
                    </a:lnTo>
                    <a:lnTo>
                      <a:pt x="225" y="107"/>
                    </a:lnTo>
                    <a:lnTo>
                      <a:pt x="216" y="116"/>
                    </a:lnTo>
                    <a:lnTo>
                      <a:pt x="210" y="126"/>
                    </a:lnTo>
                    <a:lnTo>
                      <a:pt x="201" y="134"/>
                    </a:lnTo>
                    <a:lnTo>
                      <a:pt x="210" y="140"/>
                    </a:lnTo>
                    <a:lnTo>
                      <a:pt x="219" y="153"/>
                    </a:lnTo>
                    <a:lnTo>
                      <a:pt x="225" y="170"/>
                    </a:lnTo>
                    <a:lnTo>
                      <a:pt x="225" y="185"/>
                    </a:lnTo>
                    <a:lnTo>
                      <a:pt x="219" y="194"/>
                    </a:lnTo>
                    <a:lnTo>
                      <a:pt x="210" y="198"/>
                    </a:lnTo>
                    <a:lnTo>
                      <a:pt x="201" y="188"/>
                    </a:lnTo>
                    <a:lnTo>
                      <a:pt x="192" y="179"/>
                    </a:lnTo>
                    <a:lnTo>
                      <a:pt x="177" y="161"/>
                    </a:lnTo>
                    <a:cubicBezTo>
                      <a:pt x="179" y="151"/>
                      <a:pt x="179" y="155"/>
                      <a:pt x="179" y="149"/>
                    </a:cubicBezTo>
                    <a:lnTo>
                      <a:pt x="168" y="158"/>
                    </a:lnTo>
                    <a:lnTo>
                      <a:pt x="156" y="159"/>
                    </a:lnTo>
                    <a:lnTo>
                      <a:pt x="156" y="147"/>
                    </a:lnTo>
                    <a:lnTo>
                      <a:pt x="149" y="135"/>
                    </a:lnTo>
                    <a:lnTo>
                      <a:pt x="131" y="137"/>
                    </a:lnTo>
                    <a:lnTo>
                      <a:pt x="119" y="143"/>
                    </a:lnTo>
                    <a:lnTo>
                      <a:pt x="108" y="140"/>
                    </a:lnTo>
                    <a:lnTo>
                      <a:pt x="90" y="146"/>
                    </a:lnTo>
                    <a:lnTo>
                      <a:pt x="84" y="162"/>
                    </a:lnTo>
                    <a:lnTo>
                      <a:pt x="69" y="176"/>
                    </a:lnTo>
                    <a:lnTo>
                      <a:pt x="62" y="167"/>
                    </a:lnTo>
                    <a:lnTo>
                      <a:pt x="47" y="159"/>
                    </a:lnTo>
                    <a:lnTo>
                      <a:pt x="35" y="156"/>
                    </a:lnTo>
                    <a:lnTo>
                      <a:pt x="21" y="153"/>
                    </a:lnTo>
                    <a:lnTo>
                      <a:pt x="3" y="153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2" name="Freeform 78"/>
              <p:cNvSpPr>
                <a:spLocks/>
              </p:cNvSpPr>
              <p:nvPr/>
            </p:nvSpPr>
            <p:spPr bwMode="auto">
              <a:xfrm>
                <a:off x="1425" y="2385"/>
                <a:ext cx="264" cy="164"/>
              </a:xfrm>
              <a:custGeom>
                <a:avLst/>
                <a:gdLst>
                  <a:gd name="T0" fmla="*/ 29 w 264"/>
                  <a:gd name="T1" fmla="*/ 14 h 164"/>
                  <a:gd name="T2" fmla="*/ 23 w 264"/>
                  <a:gd name="T3" fmla="*/ 23 h 164"/>
                  <a:gd name="T4" fmla="*/ 9 w 264"/>
                  <a:gd name="T5" fmla="*/ 35 h 164"/>
                  <a:gd name="T6" fmla="*/ 17 w 264"/>
                  <a:gd name="T7" fmla="*/ 53 h 164"/>
                  <a:gd name="T8" fmla="*/ 14 w 264"/>
                  <a:gd name="T9" fmla="*/ 69 h 164"/>
                  <a:gd name="T10" fmla="*/ 5 w 264"/>
                  <a:gd name="T11" fmla="*/ 80 h 164"/>
                  <a:gd name="T12" fmla="*/ 0 w 264"/>
                  <a:gd name="T13" fmla="*/ 96 h 164"/>
                  <a:gd name="T14" fmla="*/ 8 w 264"/>
                  <a:gd name="T15" fmla="*/ 116 h 164"/>
                  <a:gd name="T16" fmla="*/ 8 w 264"/>
                  <a:gd name="T17" fmla="*/ 126 h 164"/>
                  <a:gd name="T18" fmla="*/ 21 w 264"/>
                  <a:gd name="T19" fmla="*/ 131 h 164"/>
                  <a:gd name="T20" fmla="*/ 32 w 264"/>
                  <a:gd name="T21" fmla="*/ 134 h 164"/>
                  <a:gd name="T22" fmla="*/ 44 w 264"/>
                  <a:gd name="T23" fmla="*/ 147 h 164"/>
                  <a:gd name="T24" fmla="*/ 59 w 264"/>
                  <a:gd name="T25" fmla="*/ 144 h 164"/>
                  <a:gd name="T26" fmla="*/ 74 w 264"/>
                  <a:gd name="T27" fmla="*/ 149 h 164"/>
                  <a:gd name="T28" fmla="*/ 89 w 264"/>
                  <a:gd name="T29" fmla="*/ 149 h 164"/>
                  <a:gd name="T30" fmla="*/ 98 w 264"/>
                  <a:gd name="T31" fmla="*/ 143 h 164"/>
                  <a:gd name="T32" fmla="*/ 122 w 264"/>
                  <a:gd name="T33" fmla="*/ 137 h 164"/>
                  <a:gd name="T34" fmla="*/ 140 w 264"/>
                  <a:gd name="T35" fmla="*/ 138 h 164"/>
                  <a:gd name="T36" fmla="*/ 158 w 264"/>
                  <a:gd name="T37" fmla="*/ 153 h 164"/>
                  <a:gd name="T38" fmla="*/ 171 w 264"/>
                  <a:gd name="T39" fmla="*/ 144 h 164"/>
                  <a:gd name="T40" fmla="*/ 179 w 264"/>
                  <a:gd name="T41" fmla="*/ 162 h 164"/>
                  <a:gd name="T42" fmla="*/ 192 w 264"/>
                  <a:gd name="T43" fmla="*/ 155 h 164"/>
                  <a:gd name="T44" fmla="*/ 203 w 264"/>
                  <a:gd name="T45" fmla="*/ 159 h 164"/>
                  <a:gd name="T46" fmla="*/ 213 w 264"/>
                  <a:gd name="T47" fmla="*/ 164 h 164"/>
                  <a:gd name="T48" fmla="*/ 227 w 264"/>
                  <a:gd name="T49" fmla="*/ 150 h 164"/>
                  <a:gd name="T50" fmla="*/ 230 w 264"/>
                  <a:gd name="T51" fmla="*/ 128 h 164"/>
                  <a:gd name="T52" fmla="*/ 242 w 264"/>
                  <a:gd name="T53" fmla="*/ 111 h 164"/>
                  <a:gd name="T54" fmla="*/ 239 w 264"/>
                  <a:gd name="T55" fmla="*/ 101 h 164"/>
                  <a:gd name="T56" fmla="*/ 243 w 264"/>
                  <a:gd name="T57" fmla="*/ 89 h 164"/>
                  <a:gd name="T58" fmla="*/ 251 w 264"/>
                  <a:gd name="T59" fmla="*/ 75 h 164"/>
                  <a:gd name="T60" fmla="*/ 264 w 264"/>
                  <a:gd name="T61" fmla="*/ 66 h 164"/>
                  <a:gd name="T62" fmla="*/ 236 w 264"/>
                  <a:gd name="T63" fmla="*/ 32 h 164"/>
                  <a:gd name="T64" fmla="*/ 236 w 264"/>
                  <a:gd name="T65" fmla="*/ 17 h 164"/>
                  <a:gd name="T66" fmla="*/ 227 w 264"/>
                  <a:gd name="T67" fmla="*/ 24 h 164"/>
                  <a:gd name="T68" fmla="*/ 215 w 264"/>
                  <a:gd name="T69" fmla="*/ 27 h 164"/>
                  <a:gd name="T70" fmla="*/ 210 w 264"/>
                  <a:gd name="T71" fmla="*/ 11 h 164"/>
                  <a:gd name="T72" fmla="*/ 204 w 264"/>
                  <a:gd name="T73" fmla="*/ 0 h 164"/>
                  <a:gd name="T74" fmla="*/ 189 w 264"/>
                  <a:gd name="T75" fmla="*/ 3 h 164"/>
                  <a:gd name="T76" fmla="*/ 179 w 264"/>
                  <a:gd name="T77" fmla="*/ 9 h 164"/>
                  <a:gd name="T78" fmla="*/ 159 w 264"/>
                  <a:gd name="T79" fmla="*/ 8 h 164"/>
                  <a:gd name="T80" fmla="*/ 144 w 264"/>
                  <a:gd name="T81" fmla="*/ 15 h 164"/>
                  <a:gd name="T82" fmla="*/ 138 w 264"/>
                  <a:gd name="T83" fmla="*/ 36 h 164"/>
                  <a:gd name="T84" fmla="*/ 122 w 264"/>
                  <a:gd name="T85" fmla="*/ 45 h 164"/>
                  <a:gd name="T86" fmla="*/ 104 w 264"/>
                  <a:gd name="T87" fmla="*/ 27 h 164"/>
                  <a:gd name="T88" fmla="*/ 71 w 264"/>
                  <a:gd name="T89" fmla="*/ 18 h 164"/>
                  <a:gd name="T90" fmla="*/ 57 w 264"/>
                  <a:gd name="T91" fmla="*/ 18 h 164"/>
                  <a:gd name="T92" fmla="*/ 44 w 264"/>
                  <a:gd name="T93" fmla="*/ 12 h 164"/>
                  <a:gd name="T94" fmla="*/ 29 w 264"/>
                  <a:gd name="T95" fmla="*/ 14 h 16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64"/>
                  <a:gd name="T145" fmla="*/ 0 h 164"/>
                  <a:gd name="T146" fmla="*/ 264 w 264"/>
                  <a:gd name="T147" fmla="*/ 164 h 16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64" h="164">
                    <a:moveTo>
                      <a:pt x="29" y="14"/>
                    </a:moveTo>
                    <a:lnTo>
                      <a:pt x="23" y="23"/>
                    </a:lnTo>
                    <a:lnTo>
                      <a:pt x="9" y="35"/>
                    </a:lnTo>
                    <a:lnTo>
                      <a:pt x="17" y="53"/>
                    </a:lnTo>
                    <a:lnTo>
                      <a:pt x="14" y="69"/>
                    </a:lnTo>
                    <a:lnTo>
                      <a:pt x="5" y="80"/>
                    </a:lnTo>
                    <a:lnTo>
                      <a:pt x="0" y="96"/>
                    </a:lnTo>
                    <a:lnTo>
                      <a:pt x="8" y="116"/>
                    </a:lnTo>
                    <a:lnTo>
                      <a:pt x="8" y="126"/>
                    </a:lnTo>
                    <a:lnTo>
                      <a:pt x="21" y="131"/>
                    </a:lnTo>
                    <a:lnTo>
                      <a:pt x="32" y="134"/>
                    </a:lnTo>
                    <a:lnTo>
                      <a:pt x="44" y="147"/>
                    </a:lnTo>
                    <a:lnTo>
                      <a:pt x="59" y="144"/>
                    </a:lnTo>
                    <a:lnTo>
                      <a:pt x="74" y="149"/>
                    </a:lnTo>
                    <a:lnTo>
                      <a:pt x="89" y="149"/>
                    </a:lnTo>
                    <a:lnTo>
                      <a:pt x="98" y="143"/>
                    </a:lnTo>
                    <a:lnTo>
                      <a:pt x="122" y="137"/>
                    </a:lnTo>
                    <a:lnTo>
                      <a:pt x="140" y="138"/>
                    </a:lnTo>
                    <a:lnTo>
                      <a:pt x="158" y="153"/>
                    </a:lnTo>
                    <a:lnTo>
                      <a:pt x="171" y="144"/>
                    </a:lnTo>
                    <a:lnTo>
                      <a:pt x="179" y="162"/>
                    </a:lnTo>
                    <a:lnTo>
                      <a:pt x="192" y="155"/>
                    </a:lnTo>
                    <a:lnTo>
                      <a:pt x="203" y="159"/>
                    </a:lnTo>
                    <a:lnTo>
                      <a:pt x="213" y="164"/>
                    </a:lnTo>
                    <a:lnTo>
                      <a:pt x="227" y="150"/>
                    </a:lnTo>
                    <a:lnTo>
                      <a:pt x="230" y="128"/>
                    </a:lnTo>
                    <a:lnTo>
                      <a:pt x="242" y="111"/>
                    </a:lnTo>
                    <a:lnTo>
                      <a:pt x="239" y="101"/>
                    </a:lnTo>
                    <a:lnTo>
                      <a:pt x="243" y="89"/>
                    </a:lnTo>
                    <a:lnTo>
                      <a:pt x="251" y="75"/>
                    </a:lnTo>
                    <a:lnTo>
                      <a:pt x="264" y="66"/>
                    </a:lnTo>
                    <a:lnTo>
                      <a:pt x="236" y="32"/>
                    </a:lnTo>
                    <a:lnTo>
                      <a:pt x="236" y="17"/>
                    </a:lnTo>
                    <a:lnTo>
                      <a:pt x="227" y="24"/>
                    </a:lnTo>
                    <a:lnTo>
                      <a:pt x="215" y="27"/>
                    </a:lnTo>
                    <a:lnTo>
                      <a:pt x="210" y="11"/>
                    </a:lnTo>
                    <a:lnTo>
                      <a:pt x="204" y="0"/>
                    </a:lnTo>
                    <a:lnTo>
                      <a:pt x="189" y="3"/>
                    </a:lnTo>
                    <a:lnTo>
                      <a:pt x="179" y="9"/>
                    </a:lnTo>
                    <a:lnTo>
                      <a:pt x="159" y="8"/>
                    </a:lnTo>
                    <a:lnTo>
                      <a:pt x="144" y="15"/>
                    </a:lnTo>
                    <a:lnTo>
                      <a:pt x="138" y="36"/>
                    </a:lnTo>
                    <a:lnTo>
                      <a:pt x="122" y="45"/>
                    </a:lnTo>
                    <a:lnTo>
                      <a:pt x="104" y="27"/>
                    </a:lnTo>
                    <a:lnTo>
                      <a:pt x="71" y="18"/>
                    </a:lnTo>
                    <a:lnTo>
                      <a:pt x="57" y="18"/>
                    </a:lnTo>
                    <a:lnTo>
                      <a:pt x="44" y="12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3" name="Freeform 79"/>
              <p:cNvSpPr>
                <a:spLocks/>
              </p:cNvSpPr>
              <p:nvPr/>
            </p:nvSpPr>
            <p:spPr bwMode="auto">
              <a:xfrm>
                <a:off x="1359" y="2513"/>
                <a:ext cx="287" cy="259"/>
              </a:xfrm>
              <a:custGeom>
                <a:avLst/>
                <a:gdLst>
                  <a:gd name="T0" fmla="*/ 78 w 287"/>
                  <a:gd name="T1" fmla="*/ 0 h 259"/>
                  <a:gd name="T2" fmla="*/ 98 w 287"/>
                  <a:gd name="T3" fmla="*/ 6 h 259"/>
                  <a:gd name="T4" fmla="*/ 113 w 287"/>
                  <a:gd name="T5" fmla="*/ 21 h 259"/>
                  <a:gd name="T6" fmla="*/ 128 w 287"/>
                  <a:gd name="T7" fmla="*/ 18 h 259"/>
                  <a:gd name="T8" fmla="*/ 149 w 287"/>
                  <a:gd name="T9" fmla="*/ 21 h 259"/>
                  <a:gd name="T10" fmla="*/ 171 w 287"/>
                  <a:gd name="T11" fmla="*/ 12 h 259"/>
                  <a:gd name="T12" fmla="*/ 198 w 287"/>
                  <a:gd name="T13" fmla="*/ 10 h 259"/>
                  <a:gd name="T14" fmla="*/ 221 w 287"/>
                  <a:gd name="T15" fmla="*/ 19 h 259"/>
                  <a:gd name="T16" fmla="*/ 236 w 287"/>
                  <a:gd name="T17" fmla="*/ 16 h 259"/>
                  <a:gd name="T18" fmla="*/ 242 w 287"/>
                  <a:gd name="T19" fmla="*/ 40 h 259"/>
                  <a:gd name="T20" fmla="*/ 263 w 287"/>
                  <a:gd name="T21" fmla="*/ 25 h 259"/>
                  <a:gd name="T22" fmla="*/ 273 w 287"/>
                  <a:gd name="T23" fmla="*/ 36 h 259"/>
                  <a:gd name="T24" fmla="*/ 287 w 287"/>
                  <a:gd name="T25" fmla="*/ 37 h 259"/>
                  <a:gd name="T26" fmla="*/ 284 w 287"/>
                  <a:gd name="T27" fmla="*/ 54 h 259"/>
                  <a:gd name="T28" fmla="*/ 258 w 287"/>
                  <a:gd name="T29" fmla="*/ 70 h 259"/>
                  <a:gd name="T30" fmla="*/ 272 w 287"/>
                  <a:gd name="T31" fmla="*/ 93 h 259"/>
                  <a:gd name="T32" fmla="*/ 276 w 287"/>
                  <a:gd name="T33" fmla="*/ 114 h 259"/>
                  <a:gd name="T34" fmla="*/ 276 w 287"/>
                  <a:gd name="T35" fmla="*/ 135 h 259"/>
                  <a:gd name="T36" fmla="*/ 281 w 287"/>
                  <a:gd name="T37" fmla="*/ 148 h 259"/>
                  <a:gd name="T38" fmla="*/ 287 w 287"/>
                  <a:gd name="T39" fmla="*/ 156 h 259"/>
                  <a:gd name="T40" fmla="*/ 275 w 287"/>
                  <a:gd name="T41" fmla="*/ 168 h 259"/>
                  <a:gd name="T42" fmla="*/ 276 w 287"/>
                  <a:gd name="T43" fmla="*/ 196 h 259"/>
                  <a:gd name="T44" fmla="*/ 272 w 287"/>
                  <a:gd name="T45" fmla="*/ 205 h 259"/>
                  <a:gd name="T46" fmla="*/ 252 w 287"/>
                  <a:gd name="T47" fmla="*/ 202 h 259"/>
                  <a:gd name="T48" fmla="*/ 246 w 287"/>
                  <a:gd name="T49" fmla="*/ 229 h 259"/>
                  <a:gd name="T50" fmla="*/ 242 w 287"/>
                  <a:gd name="T51" fmla="*/ 238 h 259"/>
                  <a:gd name="T52" fmla="*/ 221 w 287"/>
                  <a:gd name="T53" fmla="*/ 237 h 259"/>
                  <a:gd name="T54" fmla="*/ 222 w 287"/>
                  <a:gd name="T55" fmla="*/ 259 h 259"/>
                  <a:gd name="T56" fmla="*/ 204 w 287"/>
                  <a:gd name="T57" fmla="*/ 255 h 259"/>
                  <a:gd name="T58" fmla="*/ 192 w 287"/>
                  <a:gd name="T59" fmla="*/ 232 h 259"/>
                  <a:gd name="T60" fmla="*/ 168 w 287"/>
                  <a:gd name="T61" fmla="*/ 238 h 259"/>
                  <a:gd name="T62" fmla="*/ 162 w 287"/>
                  <a:gd name="T63" fmla="*/ 256 h 259"/>
                  <a:gd name="T64" fmla="*/ 146 w 287"/>
                  <a:gd name="T65" fmla="*/ 235 h 259"/>
                  <a:gd name="T66" fmla="*/ 129 w 287"/>
                  <a:gd name="T67" fmla="*/ 232 h 259"/>
                  <a:gd name="T68" fmla="*/ 122 w 287"/>
                  <a:gd name="T69" fmla="*/ 220 h 259"/>
                  <a:gd name="T70" fmla="*/ 99 w 287"/>
                  <a:gd name="T71" fmla="*/ 214 h 259"/>
                  <a:gd name="T72" fmla="*/ 89 w 287"/>
                  <a:gd name="T73" fmla="*/ 211 h 259"/>
                  <a:gd name="T74" fmla="*/ 78 w 287"/>
                  <a:gd name="T75" fmla="*/ 198 h 259"/>
                  <a:gd name="T76" fmla="*/ 60 w 287"/>
                  <a:gd name="T77" fmla="*/ 217 h 259"/>
                  <a:gd name="T78" fmla="*/ 29 w 287"/>
                  <a:gd name="T79" fmla="*/ 195 h 259"/>
                  <a:gd name="T80" fmla="*/ 23 w 287"/>
                  <a:gd name="T81" fmla="*/ 183 h 259"/>
                  <a:gd name="T82" fmla="*/ 17 w 287"/>
                  <a:gd name="T83" fmla="*/ 174 h 259"/>
                  <a:gd name="T84" fmla="*/ 0 w 287"/>
                  <a:gd name="T85" fmla="*/ 181 h 259"/>
                  <a:gd name="T86" fmla="*/ 5 w 287"/>
                  <a:gd name="T87" fmla="*/ 157 h 259"/>
                  <a:gd name="T88" fmla="*/ 17 w 287"/>
                  <a:gd name="T89" fmla="*/ 141 h 259"/>
                  <a:gd name="T90" fmla="*/ 8 w 287"/>
                  <a:gd name="T91" fmla="*/ 123 h 259"/>
                  <a:gd name="T92" fmla="*/ 5 w 287"/>
                  <a:gd name="T93" fmla="*/ 111 h 259"/>
                  <a:gd name="T94" fmla="*/ 18 w 287"/>
                  <a:gd name="T95" fmla="*/ 96 h 259"/>
                  <a:gd name="T96" fmla="*/ 29 w 287"/>
                  <a:gd name="T97" fmla="*/ 84 h 259"/>
                  <a:gd name="T98" fmla="*/ 23 w 287"/>
                  <a:gd name="T99" fmla="*/ 70 h 259"/>
                  <a:gd name="T100" fmla="*/ 36 w 287"/>
                  <a:gd name="T101" fmla="*/ 67 h 259"/>
                  <a:gd name="T102" fmla="*/ 51 w 287"/>
                  <a:gd name="T103" fmla="*/ 52 h 259"/>
                  <a:gd name="T104" fmla="*/ 57 w 287"/>
                  <a:gd name="T105" fmla="*/ 42 h 259"/>
                  <a:gd name="T106" fmla="*/ 54 w 287"/>
                  <a:gd name="T107" fmla="*/ 27 h 259"/>
                  <a:gd name="T108" fmla="*/ 50 w 287"/>
                  <a:gd name="T109" fmla="*/ 12 h 259"/>
                  <a:gd name="T110" fmla="*/ 65 w 287"/>
                  <a:gd name="T111" fmla="*/ 12 h 259"/>
                  <a:gd name="T112" fmla="*/ 78 w 287"/>
                  <a:gd name="T113" fmla="*/ 0 h 25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7"/>
                  <a:gd name="T172" fmla="*/ 0 h 259"/>
                  <a:gd name="T173" fmla="*/ 287 w 287"/>
                  <a:gd name="T174" fmla="*/ 259 h 25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7" h="259">
                    <a:moveTo>
                      <a:pt x="78" y="0"/>
                    </a:moveTo>
                    <a:lnTo>
                      <a:pt x="98" y="6"/>
                    </a:lnTo>
                    <a:lnTo>
                      <a:pt x="113" y="21"/>
                    </a:lnTo>
                    <a:lnTo>
                      <a:pt x="128" y="18"/>
                    </a:lnTo>
                    <a:lnTo>
                      <a:pt x="149" y="21"/>
                    </a:lnTo>
                    <a:lnTo>
                      <a:pt x="171" y="12"/>
                    </a:lnTo>
                    <a:lnTo>
                      <a:pt x="198" y="10"/>
                    </a:lnTo>
                    <a:lnTo>
                      <a:pt x="221" y="19"/>
                    </a:lnTo>
                    <a:lnTo>
                      <a:pt x="236" y="16"/>
                    </a:lnTo>
                    <a:lnTo>
                      <a:pt x="242" y="40"/>
                    </a:lnTo>
                    <a:lnTo>
                      <a:pt x="263" y="25"/>
                    </a:lnTo>
                    <a:lnTo>
                      <a:pt x="273" y="36"/>
                    </a:lnTo>
                    <a:lnTo>
                      <a:pt x="287" y="37"/>
                    </a:lnTo>
                    <a:lnTo>
                      <a:pt x="284" y="54"/>
                    </a:lnTo>
                    <a:lnTo>
                      <a:pt x="258" y="70"/>
                    </a:lnTo>
                    <a:lnTo>
                      <a:pt x="272" y="93"/>
                    </a:lnTo>
                    <a:lnTo>
                      <a:pt x="276" y="114"/>
                    </a:lnTo>
                    <a:lnTo>
                      <a:pt x="276" y="135"/>
                    </a:lnTo>
                    <a:lnTo>
                      <a:pt x="281" y="148"/>
                    </a:lnTo>
                    <a:lnTo>
                      <a:pt x="287" y="156"/>
                    </a:lnTo>
                    <a:lnTo>
                      <a:pt x="275" y="168"/>
                    </a:lnTo>
                    <a:lnTo>
                      <a:pt x="276" y="196"/>
                    </a:lnTo>
                    <a:lnTo>
                      <a:pt x="272" y="205"/>
                    </a:lnTo>
                    <a:lnTo>
                      <a:pt x="252" y="202"/>
                    </a:lnTo>
                    <a:lnTo>
                      <a:pt x="246" y="229"/>
                    </a:lnTo>
                    <a:lnTo>
                      <a:pt x="242" y="238"/>
                    </a:lnTo>
                    <a:lnTo>
                      <a:pt x="221" y="237"/>
                    </a:lnTo>
                    <a:lnTo>
                      <a:pt x="222" y="259"/>
                    </a:lnTo>
                    <a:lnTo>
                      <a:pt x="204" y="255"/>
                    </a:lnTo>
                    <a:lnTo>
                      <a:pt x="192" y="232"/>
                    </a:lnTo>
                    <a:lnTo>
                      <a:pt x="168" y="238"/>
                    </a:lnTo>
                    <a:lnTo>
                      <a:pt x="162" y="256"/>
                    </a:lnTo>
                    <a:lnTo>
                      <a:pt x="146" y="235"/>
                    </a:lnTo>
                    <a:lnTo>
                      <a:pt x="129" y="232"/>
                    </a:lnTo>
                    <a:lnTo>
                      <a:pt x="122" y="220"/>
                    </a:lnTo>
                    <a:lnTo>
                      <a:pt x="99" y="214"/>
                    </a:lnTo>
                    <a:lnTo>
                      <a:pt x="89" y="211"/>
                    </a:lnTo>
                    <a:lnTo>
                      <a:pt x="78" y="198"/>
                    </a:lnTo>
                    <a:lnTo>
                      <a:pt x="60" y="217"/>
                    </a:lnTo>
                    <a:lnTo>
                      <a:pt x="29" y="195"/>
                    </a:lnTo>
                    <a:lnTo>
                      <a:pt x="23" y="183"/>
                    </a:lnTo>
                    <a:lnTo>
                      <a:pt x="17" y="174"/>
                    </a:lnTo>
                    <a:lnTo>
                      <a:pt x="0" y="181"/>
                    </a:lnTo>
                    <a:lnTo>
                      <a:pt x="5" y="157"/>
                    </a:lnTo>
                    <a:lnTo>
                      <a:pt x="17" y="141"/>
                    </a:lnTo>
                    <a:lnTo>
                      <a:pt x="8" y="123"/>
                    </a:lnTo>
                    <a:lnTo>
                      <a:pt x="5" y="111"/>
                    </a:lnTo>
                    <a:lnTo>
                      <a:pt x="18" y="96"/>
                    </a:lnTo>
                    <a:lnTo>
                      <a:pt x="29" y="84"/>
                    </a:lnTo>
                    <a:lnTo>
                      <a:pt x="23" y="70"/>
                    </a:lnTo>
                    <a:lnTo>
                      <a:pt x="36" y="67"/>
                    </a:lnTo>
                    <a:lnTo>
                      <a:pt x="51" y="52"/>
                    </a:lnTo>
                    <a:lnTo>
                      <a:pt x="57" y="42"/>
                    </a:lnTo>
                    <a:lnTo>
                      <a:pt x="54" y="27"/>
                    </a:lnTo>
                    <a:lnTo>
                      <a:pt x="50" y="12"/>
                    </a:lnTo>
                    <a:lnTo>
                      <a:pt x="65" y="12"/>
                    </a:lnTo>
                    <a:lnTo>
                      <a:pt x="78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4" name="Freeform 80"/>
              <p:cNvSpPr>
                <a:spLocks/>
              </p:cNvSpPr>
              <p:nvPr/>
            </p:nvSpPr>
            <p:spPr bwMode="auto">
              <a:xfrm>
                <a:off x="1253" y="2687"/>
                <a:ext cx="316" cy="363"/>
              </a:xfrm>
              <a:custGeom>
                <a:avLst/>
                <a:gdLst>
                  <a:gd name="T0" fmla="*/ 121 w 316"/>
                  <a:gd name="T1" fmla="*/ 0 h 363"/>
                  <a:gd name="T2" fmla="*/ 141 w 316"/>
                  <a:gd name="T3" fmla="*/ 27 h 363"/>
                  <a:gd name="T4" fmla="*/ 184 w 316"/>
                  <a:gd name="T5" fmla="*/ 22 h 363"/>
                  <a:gd name="T6" fmla="*/ 208 w 316"/>
                  <a:gd name="T7" fmla="*/ 40 h 363"/>
                  <a:gd name="T8" fmla="*/ 240 w 316"/>
                  <a:gd name="T9" fmla="*/ 60 h 363"/>
                  <a:gd name="T10" fmla="*/ 267 w 316"/>
                  <a:gd name="T11" fmla="*/ 79 h 363"/>
                  <a:gd name="T12" fmla="*/ 298 w 316"/>
                  <a:gd name="T13" fmla="*/ 57 h 363"/>
                  <a:gd name="T14" fmla="*/ 316 w 316"/>
                  <a:gd name="T15" fmla="*/ 96 h 363"/>
                  <a:gd name="T16" fmla="*/ 291 w 316"/>
                  <a:gd name="T17" fmla="*/ 106 h 363"/>
                  <a:gd name="T18" fmla="*/ 304 w 316"/>
                  <a:gd name="T19" fmla="*/ 139 h 363"/>
                  <a:gd name="T20" fmla="*/ 289 w 316"/>
                  <a:gd name="T21" fmla="*/ 184 h 363"/>
                  <a:gd name="T22" fmla="*/ 297 w 316"/>
                  <a:gd name="T23" fmla="*/ 211 h 363"/>
                  <a:gd name="T24" fmla="*/ 301 w 316"/>
                  <a:gd name="T25" fmla="*/ 235 h 363"/>
                  <a:gd name="T26" fmla="*/ 301 w 316"/>
                  <a:gd name="T27" fmla="*/ 268 h 363"/>
                  <a:gd name="T28" fmla="*/ 307 w 316"/>
                  <a:gd name="T29" fmla="*/ 292 h 363"/>
                  <a:gd name="T30" fmla="*/ 288 w 316"/>
                  <a:gd name="T31" fmla="*/ 309 h 363"/>
                  <a:gd name="T32" fmla="*/ 267 w 316"/>
                  <a:gd name="T33" fmla="*/ 319 h 363"/>
                  <a:gd name="T34" fmla="*/ 244 w 316"/>
                  <a:gd name="T35" fmla="*/ 327 h 363"/>
                  <a:gd name="T36" fmla="*/ 231 w 316"/>
                  <a:gd name="T37" fmla="*/ 318 h 363"/>
                  <a:gd name="T38" fmla="*/ 231 w 316"/>
                  <a:gd name="T39" fmla="*/ 294 h 363"/>
                  <a:gd name="T40" fmla="*/ 183 w 316"/>
                  <a:gd name="T41" fmla="*/ 283 h 363"/>
                  <a:gd name="T42" fmla="*/ 148 w 316"/>
                  <a:gd name="T43" fmla="*/ 258 h 363"/>
                  <a:gd name="T44" fmla="*/ 127 w 316"/>
                  <a:gd name="T45" fmla="*/ 238 h 363"/>
                  <a:gd name="T46" fmla="*/ 97 w 316"/>
                  <a:gd name="T47" fmla="*/ 235 h 363"/>
                  <a:gd name="T48" fmla="*/ 66 w 316"/>
                  <a:gd name="T49" fmla="*/ 241 h 363"/>
                  <a:gd name="T50" fmla="*/ 72 w 316"/>
                  <a:gd name="T51" fmla="*/ 270 h 363"/>
                  <a:gd name="T52" fmla="*/ 60 w 316"/>
                  <a:gd name="T53" fmla="*/ 289 h 363"/>
                  <a:gd name="T54" fmla="*/ 67 w 316"/>
                  <a:gd name="T55" fmla="*/ 321 h 363"/>
                  <a:gd name="T56" fmla="*/ 57 w 316"/>
                  <a:gd name="T57" fmla="*/ 342 h 363"/>
                  <a:gd name="T58" fmla="*/ 42 w 316"/>
                  <a:gd name="T59" fmla="*/ 360 h 363"/>
                  <a:gd name="T60" fmla="*/ 21 w 316"/>
                  <a:gd name="T61" fmla="*/ 363 h 363"/>
                  <a:gd name="T62" fmla="*/ 31 w 316"/>
                  <a:gd name="T63" fmla="*/ 297 h 363"/>
                  <a:gd name="T64" fmla="*/ 7 w 316"/>
                  <a:gd name="T65" fmla="*/ 255 h 363"/>
                  <a:gd name="T66" fmla="*/ 12 w 316"/>
                  <a:gd name="T67" fmla="*/ 228 h 363"/>
                  <a:gd name="T68" fmla="*/ 4 w 316"/>
                  <a:gd name="T69" fmla="*/ 198 h 363"/>
                  <a:gd name="T70" fmla="*/ 40 w 316"/>
                  <a:gd name="T71" fmla="*/ 190 h 363"/>
                  <a:gd name="T72" fmla="*/ 58 w 316"/>
                  <a:gd name="T73" fmla="*/ 160 h 363"/>
                  <a:gd name="T74" fmla="*/ 55 w 316"/>
                  <a:gd name="T75" fmla="*/ 120 h 363"/>
                  <a:gd name="T76" fmla="*/ 90 w 316"/>
                  <a:gd name="T77" fmla="*/ 69 h 363"/>
                  <a:gd name="T78" fmla="*/ 99 w 316"/>
                  <a:gd name="T79" fmla="*/ 24 h 36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16"/>
                  <a:gd name="T121" fmla="*/ 0 h 363"/>
                  <a:gd name="T122" fmla="*/ 316 w 316"/>
                  <a:gd name="T123" fmla="*/ 363 h 36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16" h="363">
                    <a:moveTo>
                      <a:pt x="100" y="10"/>
                    </a:moveTo>
                    <a:lnTo>
                      <a:pt x="121" y="0"/>
                    </a:lnTo>
                    <a:lnTo>
                      <a:pt x="132" y="18"/>
                    </a:lnTo>
                    <a:lnTo>
                      <a:pt x="141" y="27"/>
                    </a:lnTo>
                    <a:lnTo>
                      <a:pt x="162" y="43"/>
                    </a:lnTo>
                    <a:lnTo>
                      <a:pt x="184" y="22"/>
                    </a:lnTo>
                    <a:lnTo>
                      <a:pt x="193" y="30"/>
                    </a:lnTo>
                    <a:lnTo>
                      <a:pt x="208" y="40"/>
                    </a:lnTo>
                    <a:lnTo>
                      <a:pt x="235" y="48"/>
                    </a:lnTo>
                    <a:lnTo>
                      <a:pt x="240" y="60"/>
                    </a:lnTo>
                    <a:lnTo>
                      <a:pt x="255" y="60"/>
                    </a:lnTo>
                    <a:lnTo>
                      <a:pt x="267" y="79"/>
                    </a:lnTo>
                    <a:lnTo>
                      <a:pt x="279" y="64"/>
                    </a:lnTo>
                    <a:lnTo>
                      <a:pt x="298" y="57"/>
                    </a:lnTo>
                    <a:lnTo>
                      <a:pt x="312" y="79"/>
                    </a:lnTo>
                    <a:lnTo>
                      <a:pt x="316" y="96"/>
                    </a:lnTo>
                    <a:lnTo>
                      <a:pt x="303" y="103"/>
                    </a:lnTo>
                    <a:lnTo>
                      <a:pt x="291" y="106"/>
                    </a:lnTo>
                    <a:lnTo>
                      <a:pt x="292" y="130"/>
                    </a:lnTo>
                    <a:lnTo>
                      <a:pt x="304" y="139"/>
                    </a:lnTo>
                    <a:lnTo>
                      <a:pt x="306" y="156"/>
                    </a:lnTo>
                    <a:lnTo>
                      <a:pt x="289" y="184"/>
                    </a:lnTo>
                    <a:lnTo>
                      <a:pt x="285" y="193"/>
                    </a:lnTo>
                    <a:lnTo>
                      <a:pt x="297" y="211"/>
                    </a:lnTo>
                    <a:lnTo>
                      <a:pt x="300" y="225"/>
                    </a:lnTo>
                    <a:lnTo>
                      <a:pt x="301" y="235"/>
                    </a:lnTo>
                    <a:lnTo>
                      <a:pt x="291" y="243"/>
                    </a:lnTo>
                    <a:lnTo>
                      <a:pt x="301" y="268"/>
                    </a:lnTo>
                    <a:lnTo>
                      <a:pt x="307" y="279"/>
                    </a:lnTo>
                    <a:lnTo>
                      <a:pt x="307" y="292"/>
                    </a:lnTo>
                    <a:lnTo>
                      <a:pt x="309" y="304"/>
                    </a:lnTo>
                    <a:lnTo>
                      <a:pt x="288" y="309"/>
                    </a:lnTo>
                    <a:lnTo>
                      <a:pt x="273" y="301"/>
                    </a:lnTo>
                    <a:lnTo>
                      <a:pt x="267" y="319"/>
                    </a:lnTo>
                    <a:lnTo>
                      <a:pt x="255" y="324"/>
                    </a:lnTo>
                    <a:lnTo>
                      <a:pt x="244" y="327"/>
                    </a:lnTo>
                    <a:lnTo>
                      <a:pt x="234" y="333"/>
                    </a:lnTo>
                    <a:lnTo>
                      <a:pt x="231" y="318"/>
                    </a:lnTo>
                    <a:lnTo>
                      <a:pt x="231" y="304"/>
                    </a:lnTo>
                    <a:lnTo>
                      <a:pt x="231" y="294"/>
                    </a:lnTo>
                    <a:lnTo>
                      <a:pt x="202" y="301"/>
                    </a:lnTo>
                    <a:lnTo>
                      <a:pt x="183" y="283"/>
                    </a:lnTo>
                    <a:lnTo>
                      <a:pt x="160" y="282"/>
                    </a:lnTo>
                    <a:lnTo>
                      <a:pt x="148" y="258"/>
                    </a:lnTo>
                    <a:lnTo>
                      <a:pt x="145" y="241"/>
                    </a:lnTo>
                    <a:lnTo>
                      <a:pt x="127" y="238"/>
                    </a:lnTo>
                    <a:lnTo>
                      <a:pt x="117" y="240"/>
                    </a:lnTo>
                    <a:lnTo>
                      <a:pt x="97" y="235"/>
                    </a:lnTo>
                    <a:lnTo>
                      <a:pt x="85" y="235"/>
                    </a:lnTo>
                    <a:lnTo>
                      <a:pt x="66" y="241"/>
                    </a:lnTo>
                    <a:lnTo>
                      <a:pt x="81" y="253"/>
                    </a:lnTo>
                    <a:lnTo>
                      <a:pt x="72" y="270"/>
                    </a:lnTo>
                    <a:lnTo>
                      <a:pt x="60" y="274"/>
                    </a:lnTo>
                    <a:lnTo>
                      <a:pt x="60" y="289"/>
                    </a:lnTo>
                    <a:lnTo>
                      <a:pt x="67" y="306"/>
                    </a:lnTo>
                    <a:lnTo>
                      <a:pt x="67" y="321"/>
                    </a:lnTo>
                    <a:lnTo>
                      <a:pt x="51" y="331"/>
                    </a:lnTo>
                    <a:lnTo>
                      <a:pt x="57" y="342"/>
                    </a:lnTo>
                    <a:lnTo>
                      <a:pt x="58" y="357"/>
                    </a:lnTo>
                    <a:lnTo>
                      <a:pt x="42" y="360"/>
                    </a:lnTo>
                    <a:lnTo>
                      <a:pt x="33" y="354"/>
                    </a:lnTo>
                    <a:lnTo>
                      <a:pt x="21" y="363"/>
                    </a:lnTo>
                    <a:lnTo>
                      <a:pt x="25" y="336"/>
                    </a:lnTo>
                    <a:lnTo>
                      <a:pt x="31" y="297"/>
                    </a:lnTo>
                    <a:lnTo>
                      <a:pt x="25" y="283"/>
                    </a:lnTo>
                    <a:lnTo>
                      <a:pt x="7" y="255"/>
                    </a:lnTo>
                    <a:lnTo>
                      <a:pt x="1" y="247"/>
                    </a:lnTo>
                    <a:lnTo>
                      <a:pt x="12" y="228"/>
                    </a:lnTo>
                    <a:lnTo>
                      <a:pt x="16" y="214"/>
                    </a:lnTo>
                    <a:lnTo>
                      <a:pt x="4" y="198"/>
                    </a:lnTo>
                    <a:cubicBezTo>
                      <a:pt x="0" y="180"/>
                      <a:pt x="2" y="182"/>
                      <a:pt x="15" y="174"/>
                    </a:cubicBezTo>
                    <a:cubicBezTo>
                      <a:pt x="45" y="176"/>
                      <a:pt x="24" y="178"/>
                      <a:pt x="40" y="190"/>
                    </a:cubicBezTo>
                    <a:cubicBezTo>
                      <a:pt x="49" y="187"/>
                      <a:pt x="53" y="187"/>
                      <a:pt x="57" y="178"/>
                    </a:cubicBezTo>
                    <a:cubicBezTo>
                      <a:pt x="53" y="169"/>
                      <a:pt x="49" y="167"/>
                      <a:pt x="58" y="160"/>
                    </a:cubicBezTo>
                    <a:cubicBezTo>
                      <a:pt x="63" y="151"/>
                      <a:pt x="64" y="146"/>
                      <a:pt x="66" y="136"/>
                    </a:cubicBezTo>
                    <a:cubicBezTo>
                      <a:pt x="63" y="129"/>
                      <a:pt x="59" y="126"/>
                      <a:pt x="55" y="120"/>
                    </a:cubicBezTo>
                    <a:cubicBezTo>
                      <a:pt x="63" y="95"/>
                      <a:pt x="62" y="97"/>
                      <a:pt x="84" y="84"/>
                    </a:cubicBezTo>
                    <a:cubicBezTo>
                      <a:pt x="85" y="78"/>
                      <a:pt x="87" y="74"/>
                      <a:pt x="90" y="69"/>
                    </a:cubicBezTo>
                    <a:cubicBezTo>
                      <a:pt x="91" y="62"/>
                      <a:pt x="95" y="62"/>
                      <a:pt x="100" y="58"/>
                    </a:cubicBezTo>
                    <a:cubicBezTo>
                      <a:pt x="106" y="46"/>
                      <a:pt x="108" y="37"/>
                      <a:pt x="99" y="24"/>
                    </a:cubicBezTo>
                    <a:cubicBezTo>
                      <a:pt x="100" y="12"/>
                      <a:pt x="100" y="17"/>
                      <a:pt x="100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5" name="Freeform 81"/>
              <p:cNvSpPr>
                <a:spLocks/>
              </p:cNvSpPr>
              <p:nvPr/>
            </p:nvSpPr>
            <p:spPr bwMode="auto">
              <a:xfrm>
                <a:off x="1275" y="2918"/>
                <a:ext cx="315" cy="308"/>
              </a:xfrm>
              <a:custGeom>
                <a:avLst/>
                <a:gdLst>
                  <a:gd name="T0" fmla="*/ 0 w 315"/>
                  <a:gd name="T1" fmla="*/ 130 h 308"/>
                  <a:gd name="T2" fmla="*/ 9 w 315"/>
                  <a:gd name="T3" fmla="*/ 124 h 308"/>
                  <a:gd name="T4" fmla="*/ 26 w 315"/>
                  <a:gd name="T5" fmla="*/ 127 h 308"/>
                  <a:gd name="T6" fmla="*/ 36 w 315"/>
                  <a:gd name="T7" fmla="*/ 120 h 308"/>
                  <a:gd name="T8" fmla="*/ 35 w 315"/>
                  <a:gd name="T9" fmla="*/ 103 h 308"/>
                  <a:gd name="T10" fmla="*/ 41 w 315"/>
                  <a:gd name="T11" fmla="*/ 94 h 308"/>
                  <a:gd name="T12" fmla="*/ 44 w 315"/>
                  <a:gd name="T13" fmla="*/ 75 h 308"/>
                  <a:gd name="T14" fmla="*/ 35 w 315"/>
                  <a:gd name="T15" fmla="*/ 58 h 308"/>
                  <a:gd name="T16" fmla="*/ 45 w 315"/>
                  <a:gd name="T17" fmla="*/ 46 h 308"/>
                  <a:gd name="T18" fmla="*/ 53 w 315"/>
                  <a:gd name="T19" fmla="*/ 31 h 308"/>
                  <a:gd name="T20" fmla="*/ 47 w 315"/>
                  <a:gd name="T21" fmla="*/ 15 h 308"/>
                  <a:gd name="T22" fmla="*/ 90 w 315"/>
                  <a:gd name="T23" fmla="*/ 7 h 308"/>
                  <a:gd name="T24" fmla="*/ 120 w 315"/>
                  <a:gd name="T25" fmla="*/ 12 h 308"/>
                  <a:gd name="T26" fmla="*/ 131 w 315"/>
                  <a:gd name="T27" fmla="*/ 36 h 308"/>
                  <a:gd name="T28" fmla="*/ 143 w 315"/>
                  <a:gd name="T29" fmla="*/ 49 h 308"/>
                  <a:gd name="T30" fmla="*/ 162 w 315"/>
                  <a:gd name="T31" fmla="*/ 55 h 308"/>
                  <a:gd name="T32" fmla="*/ 182 w 315"/>
                  <a:gd name="T33" fmla="*/ 69 h 308"/>
                  <a:gd name="T34" fmla="*/ 209 w 315"/>
                  <a:gd name="T35" fmla="*/ 72 h 308"/>
                  <a:gd name="T36" fmla="*/ 215 w 315"/>
                  <a:gd name="T37" fmla="*/ 91 h 308"/>
                  <a:gd name="T38" fmla="*/ 218 w 315"/>
                  <a:gd name="T39" fmla="*/ 102 h 308"/>
                  <a:gd name="T40" fmla="*/ 222 w 315"/>
                  <a:gd name="T41" fmla="*/ 99 h 308"/>
                  <a:gd name="T42" fmla="*/ 243 w 315"/>
                  <a:gd name="T43" fmla="*/ 88 h 308"/>
                  <a:gd name="T44" fmla="*/ 252 w 315"/>
                  <a:gd name="T45" fmla="*/ 72 h 308"/>
                  <a:gd name="T46" fmla="*/ 269 w 315"/>
                  <a:gd name="T47" fmla="*/ 82 h 308"/>
                  <a:gd name="T48" fmla="*/ 288 w 315"/>
                  <a:gd name="T49" fmla="*/ 78 h 308"/>
                  <a:gd name="T50" fmla="*/ 288 w 315"/>
                  <a:gd name="T51" fmla="*/ 118 h 308"/>
                  <a:gd name="T52" fmla="*/ 293 w 315"/>
                  <a:gd name="T53" fmla="*/ 142 h 308"/>
                  <a:gd name="T54" fmla="*/ 311 w 315"/>
                  <a:gd name="T55" fmla="*/ 154 h 308"/>
                  <a:gd name="T56" fmla="*/ 300 w 315"/>
                  <a:gd name="T57" fmla="*/ 184 h 308"/>
                  <a:gd name="T58" fmla="*/ 285 w 315"/>
                  <a:gd name="T59" fmla="*/ 180 h 308"/>
                  <a:gd name="T60" fmla="*/ 264 w 315"/>
                  <a:gd name="T61" fmla="*/ 192 h 308"/>
                  <a:gd name="T62" fmla="*/ 252 w 315"/>
                  <a:gd name="T63" fmla="*/ 198 h 308"/>
                  <a:gd name="T64" fmla="*/ 255 w 315"/>
                  <a:gd name="T65" fmla="*/ 225 h 308"/>
                  <a:gd name="T66" fmla="*/ 255 w 315"/>
                  <a:gd name="T67" fmla="*/ 255 h 308"/>
                  <a:gd name="T68" fmla="*/ 240 w 315"/>
                  <a:gd name="T69" fmla="*/ 268 h 308"/>
                  <a:gd name="T70" fmla="*/ 251 w 315"/>
                  <a:gd name="T71" fmla="*/ 288 h 308"/>
                  <a:gd name="T72" fmla="*/ 230 w 315"/>
                  <a:gd name="T73" fmla="*/ 304 h 308"/>
                  <a:gd name="T74" fmla="*/ 225 w 315"/>
                  <a:gd name="T75" fmla="*/ 292 h 308"/>
                  <a:gd name="T76" fmla="*/ 206 w 315"/>
                  <a:gd name="T77" fmla="*/ 274 h 308"/>
                  <a:gd name="T78" fmla="*/ 180 w 315"/>
                  <a:gd name="T79" fmla="*/ 277 h 308"/>
                  <a:gd name="T80" fmla="*/ 158 w 315"/>
                  <a:gd name="T81" fmla="*/ 288 h 308"/>
                  <a:gd name="T82" fmla="*/ 153 w 315"/>
                  <a:gd name="T83" fmla="*/ 280 h 308"/>
                  <a:gd name="T84" fmla="*/ 137 w 315"/>
                  <a:gd name="T85" fmla="*/ 280 h 308"/>
                  <a:gd name="T86" fmla="*/ 107 w 315"/>
                  <a:gd name="T87" fmla="*/ 273 h 308"/>
                  <a:gd name="T88" fmla="*/ 87 w 315"/>
                  <a:gd name="T89" fmla="*/ 274 h 308"/>
                  <a:gd name="T90" fmla="*/ 87 w 315"/>
                  <a:gd name="T91" fmla="*/ 258 h 308"/>
                  <a:gd name="T92" fmla="*/ 68 w 315"/>
                  <a:gd name="T93" fmla="*/ 258 h 308"/>
                  <a:gd name="T94" fmla="*/ 68 w 315"/>
                  <a:gd name="T95" fmla="*/ 271 h 308"/>
                  <a:gd name="T96" fmla="*/ 48 w 315"/>
                  <a:gd name="T97" fmla="*/ 273 h 308"/>
                  <a:gd name="T98" fmla="*/ 51 w 315"/>
                  <a:gd name="T99" fmla="*/ 255 h 308"/>
                  <a:gd name="T100" fmla="*/ 42 w 315"/>
                  <a:gd name="T101" fmla="*/ 244 h 308"/>
                  <a:gd name="T102" fmla="*/ 35 w 315"/>
                  <a:gd name="T103" fmla="*/ 216 h 308"/>
                  <a:gd name="T104" fmla="*/ 39 w 315"/>
                  <a:gd name="T105" fmla="*/ 205 h 308"/>
                  <a:gd name="T106" fmla="*/ 17 w 315"/>
                  <a:gd name="T107" fmla="*/ 181 h 308"/>
                  <a:gd name="T108" fmla="*/ 12 w 315"/>
                  <a:gd name="T109" fmla="*/ 169 h 308"/>
                  <a:gd name="T110" fmla="*/ 6 w 315"/>
                  <a:gd name="T111" fmla="*/ 145 h 308"/>
                  <a:gd name="T112" fmla="*/ 0 w 315"/>
                  <a:gd name="T113" fmla="*/ 130 h 30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15"/>
                  <a:gd name="T172" fmla="*/ 0 h 308"/>
                  <a:gd name="T173" fmla="*/ 315 w 315"/>
                  <a:gd name="T174" fmla="*/ 308 h 30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15" h="308">
                    <a:moveTo>
                      <a:pt x="0" y="130"/>
                    </a:moveTo>
                    <a:cubicBezTo>
                      <a:pt x="3" y="128"/>
                      <a:pt x="5" y="124"/>
                      <a:pt x="9" y="124"/>
                    </a:cubicBezTo>
                    <a:cubicBezTo>
                      <a:pt x="15" y="124"/>
                      <a:pt x="26" y="127"/>
                      <a:pt x="26" y="127"/>
                    </a:cubicBezTo>
                    <a:cubicBezTo>
                      <a:pt x="33" y="131"/>
                      <a:pt x="35" y="127"/>
                      <a:pt x="36" y="120"/>
                    </a:cubicBezTo>
                    <a:cubicBezTo>
                      <a:pt x="34" y="111"/>
                      <a:pt x="23" y="110"/>
                      <a:pt x="35" y="103"/>
                    </a:cubicBezTo>
                    <a:cubicBezTo>
                      <a:pt x="38" y="85"/>
                      <a:pt x="33" y="108"/>
                      <a:pt x="41" y="94"/>
                    </a:cubicBezTo>
                    <a:cubicBezTo>
                      <a:pt x="44" y="89"/>
                      <a:pt x="43" y="81"/>
                      <a:pt x="44" y="75"/>
                    </a:cubicBezTo>
                    <a:cubicBezTo>
                      <a:pt x="41" y="69"/>
                      <a:pt x="38" y="64"/>
                      <a:pt x="35" y="58"/>
                    </a:cubicBezTo>
                    <a:cubicBezTo>
                      <a:pt x="36" y="50"/>
                      <a:pt x="39" y="50"/>
                      <a:pt x="45" y="46"/>
                    </a:cubicBezTo>
                    <a:cubicBezTo>
                      <a:pt x="48" y="41"/>
                      <a:pt x="51" y="36"/>
                      <a:pt x="53" y="31"/>
                    </a:cubicBezTo>
                    <a:cubicBezTo>
                      <a:pt x="54" y="23"/>
                      <a:pt x="53" y="21"/>
                      <a:pt x="47" y="15"/>
                    </a:cubicBezTo>
                    <a:cubicBezTo>
                      <a:pt x="50" y="0"/>
                      <a:pt x="81" y="7"/>
                      <a:pt x="90" y="7"/>
                    </a:cubicBezTo>
                    <a:cubicBezTo>
                      <a:pt x="101" y="8"/>
                      <a:pt x="111" y="7"/>
                      <a:pt x="120" y="12"/>
                    </a:cubicBezTo>
                    <a:cubicBezTo>
                      <a:pt x="124" y="20"/>
                      <a:pt x="126" y="28"/>
                      <a:pt x="131" y="36"/>
                    </a:cubicBezTo>
                    <a:cubicBezTo>
                      <a:pt x="133" y="45"/>
                      <a:pt x="134" y="47"/>
                      <a:pt x="143" y="49"/>
                    </a:cubicBezTo>
                    <a:cubicBezTo>
                      <a:pt x="149" y="52"/>
                      <a:pt x="156" y="54"/>
                      <a:pt x="162" y="55"/>
                    </a:cubicBezTo>
                    <a:cubicBezTo>
                      <a:pt x="170" y="60"/>
                      <a:pt x="173" y="66"/>
                      <a:pt x="182" y="69"/>
                    </a:cubicBezTo>
                    <a:cubicBezTo>
                      <a:pt x="191" y="66"/>
                      <a:pt x="204" y="60"/>
                      <a:pt x="209" y="72"/>
                    </a:cubicBezTo>
                    <a:cubicBezTo>
                      <a:pt x="210" y="78"/>
                      <a:pt x="212" y="85"/>
                      <a:pt x="215" y="91"/>
                    </a:cubicBezTo>
                    <a:cubicBezTo>
                      <a:pt x="215" y="92"/>
                      <a:pt x="216" y="101"/>
                      <a:pt x="218" y="102"/>
                    </a:cubicBezTo>
                    <a:cubicBezTo>
                      <a:pt x="220" y="103"/>
                      <a:pt x="221" y="100"/>
                      <a:pt x="222" y="99"/>
                    </a:cubicBezTo>
                    <a:cubicBezTo>
                      <a:pt x="229" y="95"/>
                      <a:pt x="236" y="91"/>
                      <a:pt x="243" y="88"/>
                    </a:cubicBezTo>
                    <a:cubicBezTo>
                      <a:pt x="249" y="76"/>
                      <a:pt x="246" y="81"/>
                      <a:pt x="252" y="72"/>
                    </a:cubicBezTo>
                    <a:cubicBezTo>
                      <a:pt x="260" y="74"/>
                      <a:pt x="260" y="80"/>
                      <a:pt x="269" y="82"/>
                    </a:cubicBezTo>
                    <a:cubicBezTo>
                      <a:pt x="277" y="76"/>
                      <a:pt x="277" y="76"/>
                      <a:pt x="288" y="78"/>
                    </a:cubicBezTo>
                    <a:cubicBezTo>
                      <a:pt x="290" y="91"/>
                      <a:pt x="282" y="106"/>
                      <a:pt x="288" y="118"/>
                    </a:cubicBezTo>
                    <a:cubicBezTo>
                      <a:pt x="289" y="124"/>
                      <a:pt x="290" y="136"/>
                      <a:pt x="293" y="142"/>
                    </a:cubicBezTo>
                    <a:cubicBezTo>
                      <a:pt x="294" y="149"/>
                      <a:pt x="307" y="148"/>
                      <a:pt x="311" y="154"/>
                    </a:cubicBezTo>
                    <a:cubicBezTo>
                      <a:pt x="306" y="166"/>
                      <a:pt x="315" y="182"/>
                      <a:pt x="300" y="184"/>
                    </a:cubicBezTo>
                    <a:cubicBezTo>
                      <a:pt x="294" y="187"/>
                      <a:pt x="291" y="183"/>
                      <a:pt x="285" y="180"/>
                    </a:cubicBezTo>
                    <a:cubicBezTo>
                      <a:pt x="277" y="181"/>
                      <a:pt x="272" y="188"/>
                      <a:pt x="264" y="192"/>
                    </a:cubicBezTo>
                    <a:cubicBezTo>
                      <a:pt x="260" y="194"/>
                      <a:pt x="252" y="198"/>
                      <a:pt x="252" y="198"/>
                    </a:cubicBezTo>
                    <a:cubicBezTo>
                      <a:pt x="248" y="210"/>
                      <a:pt x="253" y="213"/>
                      <a:pt x="255" y="225"/>
                    </a:cubicBezTo>
                    <a:cubicBezTo>
                      <a:pt x="255" y="233"/>
                      <a:pt x="257" y="248"/>
                      <a:pt x="255" y="255"/>
                    </a:cubicBezTo>
                    <a:cubicBezTo>
                      <a:pt x="253" y="262"/>
                      <a:pt x="241" y="263"/>
                      <a:pt x="240" y="268"/>
                    </a:cubicBezTo>
                    <a:cubicBezTo>
                      <a:pt x="242" y="277"/>
                      <a:pt x="248" y="280"/>
                      <a:pt x="251" y="288"/>
                    </a:cubicBezTo>
                    <a:cubicBezTo>
                      <a:pt x="247" y="303"/>
                      <a:pt x="244" y="302"/>
                      <a:pt x="230" y="304"/>
                    </a:cubicBezTo>
                    <a:cubicBezTo>
                      <a:pt x="221" y="308"/>
                      <a:pt x="230" y="301"/>
                      <a:pt x="225" y="292"/>
                    </a:cubicBezTo>
                    <a:cubicBezTo>
                      <a:pt x="220" y="283"/>
                      <a:pt x="213" y="280"/>
                      <a:pt x="206" y="274"/>
                    </a:cubicBezTo>
                    <a:cubicBezTo>
                      <a:pt x="197" y="276"/>
                      <a:pt x="188" y="275"/>
                      <a:pt x="180" y="277"/>
                    </a:cubicBezTo>
                    <a:cubicBezTo>
                      <a:pt x="172" y="279"/>
                      <a:pt x="158" y="288"/>
                      <a:pt x="158" y="288"/>
                    </a:cubicBezTo>
                    <a:cubicBezTo>
                      <a:pt x="152" y="284"/>
                      <a:pt x="153" y="287"/>
                      <a:pt x="153" y="280"/>
                    </a:cubicBezTo>
                    <a:lnTo>
                      <a:pt x="137" y="280"/>
                    </a:lnTo>
                    <a:lnTo>
                      <a:pt x="107" y="273"/>
                    </a:lnTo>
                    <a:lnTo>
                      <a:pt x="87" y="274"/>
                    </a:lnTo>
                    <a:cubicBezTo>
                      <a:pt x="79" y="268"/>
                      <a:pt x="79" y="264"/>
                      <a:pt x="87" y="258"/>
                    </a:cubicBezTo>
                    <a:cubicBezTo>
                      <a:pt x="81" y="253"/>
                      <a:pt x="75" y="256"/>
                      <a:pt x="68" y="258"/>
                    </a:cubicBezTo>
                    <a:cubicBezTo>
                      <a:pt x="64" y="263"/>
                      <a:pt x="65" y="265"/>
                      <a:pt x="68" y="271"/>
                    </a:cubicBezTo>
                    <a:cubicBezTo>
                      <a:pt x="51" y="273"/>
                      <a:pt x="58" y="273"/>
                      <a:pt x="48" y="273"/>
                    </a:cubicBezTo>
                    <a:lnTo>
                      <a:pt x="51" y="255"/>
                    </a:lnTo>
                    <a:lnTo>
                      <a:pt x="42" y="244"/>
                    </a:lnTo>
                    <a:lnTo>
                      <a:pt x="35" y="216"/>
                    </a:lnTo>
                    <a:lnTo>
                      <a:pt x="39" y="205"/>
                    </a:lnTo>
                    <a:lnTo>
                      <a:pt x="17" y="181"/>
                    </a:lnTo>
                    <a:lnTo>
                      <a:pt x="12" y="169"/>
                    </a:lnTo>
                    <a:lnTo>
                      <a:pt x="6" y="145"/>
                    </a:lnTo>
                    <a:lnTo>
                      <a:pt x="0" y="13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6" name="Freeform 82"/>
              <p:cNvSpPr>
                <a:spLocks/>
              </p:cNvSpPr>
              <p:nvPr/>
            </p:nvSpPr>
            <p:spPr bwMode="auto">
              <a:xfrm>
                <a:off x="1268" y="3172"/>
                <a:ext cx="237" cy="188"/>
              </a:xfrm>
              <a:custGeom>
                <a:avLst/>
                <a:gdLst>
                  <a:gd name="T0" fmla="*/ 54 w 237"/>
                  <a:gd name="T1" fmla="*/ 20 h 188"/>
                  <a:gd name="T2" fmla="*/ 73 w 237"/>
                  <a:gd name="T3" fmla="*/ 16 h 188"/>
                  <a:gd name="T4" fmla="*/ 78 w 237"/>
                  <a:gd name="T5" fmla="*/ 1 h 188"/>
                  <a:gd name="T6" fmla="*/ 91 w 237"/>
                  <a:gd name="T7" fmla="*/ 11 h 188"/>
                  <a:gd name="T8" fmla="*/ 106 w 237"/>
                  <a:gd name="T9" fmla="*/ 20 h 188"/>
                  <a:gd name="T10" fmla="*/ 160 w 237"/>
                  <a:gd name="T11" fmla="*/ 29 h 188"/>
                  <a:gd name="T12" fmla="*/ 199 w 237"/>
                  <a:gd name="T13" fmla="*/ 20 h 188"/>
                  <a:gd name="T14" fmla="*/ 217 w 237"/>
                  <a:gd name="T15" fmla="*/ 25 h 188"/>
                  <a:gd name="T16" fmla="*/ 228 w 237"/>
                  <a:gd name="T17" fmla="*/ 37 h 188"/>
                  <a:gd name="T18" fmla="*/ 235 w 237"/>
                  <a:gd name="T19" fmla="*/ 50 h 188"/>
                  <a:gd name="T20" fmla="*/ 237 w 237"/>
                  <a:gd name="T21" fmla="*/ 76 h 188"/>
                  <a:gd name="T22" fmla="*/ 237 w 237"/>
                  <a:gd name="T23" fmla="*/ 103 h 188"/>
                  <a:gd name="T24" fmla="*/ 222 w 237"/>
                  <a:gd name="T25" fmla="*/ 110 h 188"/>
                  <a:gd name="T26" fmla="*/ 228 w 237"/>
                  <a:gd name="T27" fmla="*/ 130 h 188"/>
                  <a:gd name="T28" fmla="*/ 235 w 237"/>
                  <a:gd name="T29" fmla="*/ 151 h 188"/>
                  <a:gd name="T30" fmla="*/ 223 w 237"/>
                  <a:gd name="T31" fmla="*/ 158 h 188"/>
                  <a:gd name="T32" fmla="*/ 210 w 237"/>
                  <a:gd name="T33" fmla="*/ 173 h 188"/>
                  <a:gd name="T34" fmla="*/ 195 w 237"/>
                  <a:gd name="T35" fmla="*/ 178 h 188"/>
                  <a:gd name="T36" fmla="*/ 184 w 237"/>
                  <a:gd name="T37" fmla="*/ 188 h 188"/>
                  <a:gd name="T38" fmla="*/ 165 w 237"/>
                  <a:gd name="T39" fmla="*/ 181 h 188"/>
                  <a:gd name="T40" fmla="*/ 135 w 237"/>
                  <a:gd name="T41" fmla="*/ 185 h 188"/>
                  <a:gd name="T42" fmla="*/ 109 w 237"/>
                  <a:gd name="T43" fmla="*/ 170 h 188"/>
                  <a:gd name="T44" fmla="*/ 100 w 237"/>
                  <a:gd name="T45" fmla="*/ 164 h 188"/>
                  <a:gd name="T46" fmla="*/ 91 w 237"/>
                  <a:gd name="T47" fmla="*/ 169 h 188"/>
                  <a:gd name="T48" fmla="*/ 94 w 237"/>
                  <a:gd name="T49" fmla="*/ 151 h 188"/>
                  <a:gd name="T50" fmla="*/ 82 w 237"/>
                  <a:gd name="T51" fmla="*/ 140 h 188"/>
                  <a:gd name="T52" fmla="*/ 57 w 237"/>
                  <a:gd name="T53" fmla="*/ 142 h 188"/>
                  <a:gd name="T54" fmla="*/ 37 w 237"/>
                  <a:gd name="T55" fmla="*/ 134 h 188"/>
                  <a:gd name="T56" fmla="*/ 16 w 237"/>
                  <a:gd name="T57" fmla="*/ 130 h 188"/>
                  <a:gd name="T58" fmla="*/ 15 w 237"/>
                  <a:gd name="T59" fmla="*/ 112 h 188"/>
                  <a:gd name="T60" fmla="*/ 0 w 237"/>
                  <a:gd name="T61" fmla="*/ 95 h 188"/>
                  <a:gd name="T62" fmla="*/ 28 w 237"/>
                  <a:gd name="T63" fmla="*/ 83 h 188"/>
                  <a:gd name="T64" fmla="*/ 40 w 237"/>
                  <a:gd name="T65" fmla="*/ 77 h 188"/>
                  <a:gd name="T66" fmla="*/ 37 w 237"/>
                  <a:gd name="T67" fmla="*/ 59 h 188"/>
                  <a:gd name="T68" fmla="*/ 49 w 237"/>
                  <a:gd name="T69" fmla="*/ 40 h 188"/>
                  <a:gd name="T70" fmla="*/ 54 w 237"/>
                  <a:gd name="T71" fmla="*/ 20 h 18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37"/>
                  <a:gd name="T109" fmla="*/ 0 h 188"/>
                  <a:gd name="T110" fmla="*/ 237 w 237"/>
                  <a:gd name="T111" fmla="*/ 188 h 18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37" h="188">
                    <a:moveTo>
                      <a:pt x="54" y="20"/>
                    </a:moveTo>
                    <a:cubicBezTo>
                      <a:pt x="62" y="22"/>
                      <a:pt x="66" y="21"/>
                      <a:pt x="73" y="16"/>
                    </a:cubicBezTo>
                    <a:cubicBezTo>
                      <a:pt x="62" y="10"/>
                      <a:pt x="71" y="5"/>
                      <a:pt x="78" y="1"/>
                    </a:cubicBezTo>
                    <a:cubicBezTo>
                      <a:pt x="89" y="2"/>
                      <a:pt x="99" y="0"/>
                      <a:pt x="91" y="11"/>
                    </a:cubicBezTo>
                    <a:cubicBezTo>
                      <a:pt x="94" y="19"/>
                      <a:pt x="97" y="19"/>
                      <a:pt x="106" y="20"/>
                    </a:cubicBezTo>
                    <a:cubicBezTo>
                      <a:pt x="123" y="27"/>
                      <a:pt x="142" y="27"/>
                      <a:pt x="160" y="29"/>
                    </a:cubicBezTo>
                    <a:cubicBezTo>
                      <a:pt x="166" y="33"/>
                      <a:pt x="191" y="21"/>
                      <a:pt x="199" y="20"/>
                    </a:cubicBezTo>
                    <a:cubicBezTo>
                      <a:pt x="214" y="23"/>
                      <a:pt x="209" y="21"/>
                      <a:pt x="217" y="25"/>
                    </a:cubicBezTo>
                    <a:cubicBezTo>
                      <a:pt x="221" y="30"/>
                      <a:pt x="222" y="34"/>
                      <a:pt x="228" y="37"/>
                    </a:cubicBezTo>
                    <a:cubicBezTo>
                      <a:pt x="231" y="41"/>
                      <a:pt x="232" y="46"/>
                      <a:pt x="235" y="50"/>
                    </a:cubicBezTo>
                    <a:cubicBezTo>
                      <a:pt x="231" y="61"/>
                      <a:pt x="225" y="69"/>
                      <a:pt x="237" y="76"/>
                    </a:cubicBezTo>
                    <a:cubicBezTo>
                      <a:pt x="234" y="89"/>
                      <a:pt x="230" y="92"/>
                      <a:pt x="237" y="103"/>
                    </a:cubicBezTo>
                    <a:cubicBezTo>
                      <a:pt x="234" y="109"/>
                      <a:pt x="229" y="109"/>
                      <a:pt x="222" y="110"/>
                    </a:cubicBezTo>
                    <a:cubicBezTo>
                      <a:pt x="209" y="115"/>
                      <a:pt x="220" y="127"/>
                      <a:pt x="228" y="130"/>
                    </a:cubicBezTo>
                    <a:cubicBezTo>
                      <a:pt x="230" y="140"/>
                      <a:pt x="234" y="139"/>
                      <a:pt x="235" y="151"/>
                    </a:cubicBezTo>
                    <a:cubicBezTo>
                      <a:pt x="231" y="156"/>
                      <a:pt x="229" y="157"/>
                      <a:pt x="223" y="158"/>
                    </a:cubicBezTo>
                    <a:cubicBezTo>
                      <a:pt x="216" y="169"/>
                      <a:pt x="230" y="170"/>
                      <a:pt x="210" y="173"/>
                    </a:cubicBezTo>
                    <a:cubicBezTo>
                      <a:pt x="205" y="175"/>
                      <a:pt x="200" y="176"/>
                      <a:pt x="195" y="178"/>
                    </a:cubicBezTo>
                    <a:cubicBezTo>
                      <a:pt x="192" y="185"/>
                      <a:pt x="192" y="187"/>
                      <a:pt x="184" y="188"/>
                    </a:cubicBezTo>
                    <a:cubicBezTo>
                      <a:pt x="178" y="177"/>
                      <a:pt x="175" y="181"/>
                      <a:pt x="165" y="181"/>
                    </a:cubicBezTo>
                    <a:lnTo>
                      <a:pt x="135" y="185"/>
                    </a:lnTo>
                    <a:lnTo>
                      <a:pt x="109" y="170"/>
                    </a:lnTo>
                    <a:lnTo>
                      <a:pt x="100" y="164"/>
                    </a:lnTo>
                    <a:lnTo>
                      <a:pt x="91" y="169"/>
                    </a:lnTo>
                    <a:lnTo>
                      <a:pt x="94" y="151"/>
                    </a:lnTo>
                    <a:lnTo>
                      <a:pt x="82" y="140"/>
                    </a:lnTo>
                    <a:lnTo>
                      <a:pt x="57" y="142"/>
                    </a:lnTo>
                    <a:lnTo>
                      <a:pt x="37" y="134"/>
                    </a:lnTo>
                    <a:lnTo>
                      <a:pt x="16" y="130"/>
                    </a:lnTo>
                    <a:cubicBezTo>
                      <a:pt x="7" y="126"/>
                      <a:pt x="11" y="120"/>
                      <a:pt x="15" y="112"/>
                    </a:cubicBezTo>
                    <a:cubicBezTo>
                      <a:pt x="12" y="106"/>
                      <a:pt x="6" y="99"/>
                      <a:pt x="0" y="95"/>
                    </a:cubicBezTo>
                    <a:cubicBezTo>
                      <a:pt x="2" y="81"/>
                      <a:pt x="13" y="85"/>
                      <a:pt x="28" y="83"/>
                    </a:cubicBezTo>
                    <a:cubicBezTo>
                      <a:pt x="31" y="76"/>
                      <a:pt x="33" y="76"/>
                      <a:pt x="40" y="77"/>
                    </a:cubicBezTo>
                    <a:cubicBezTo>
                      <a:pt x="49" y="72"/>
                      <a:pt x="41" y="66"/>
                      <a:pt x="37" y="59"/>
                    </a:cubicBezTo>
                    <a:cubicBezTo>
                      <a:pt x="40" y="48"/>
                      <a:pt x="40" y="47"/>
                      <a:pt x="49" y="40"/>
                    </a:cubicBezTo>
                    <a:cubicBezTo>
                      <a:pt x="52" y="31"/>
                      <a:pt x="60" y="29"/>
                      <a:pt x="54" y="2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7" name="Freeform 83"/>
              <p:cNvSpPr>
                <a:spLocks/>
              </p:cNvSpPr>
              <p:nvPr/>
            </p:nvSpPr>
            <p:spPr bwMode="auto">
              <a:xfrm>
                <a:off x="1808" y="5524"/>
                <a:ext cx="44" cy="21"/>
              </a:xfrm>
              <a:custGeom>
                <a:avLst/>
                <a:gdLst>
                  <a:gd name="T0" fmla="*/ 0 w 44"/>
                  <a:gd name="T1" fmla="*/ 4 h 21"/>
                  <a:gd name="T2" fmla="*/ 15 w 44"/>
                  <a:gd name="T3" fmla="*/ 1 h 21"/>
                  <a:gd name="T4" fmla="*/ 28 w 44"/>
                  <a:gd name="T5" fmla="*/ 8 h 21"/>
                  <a:gd name="T6" fmla="*/ 30 w 44"/>
                  <a:gd name="T7" fmla="*/ 19 h 21"/>
                  <a:gd name="T8" fmla="*/ 0 w 44"/>
                  <a:gd name="T9" fmla="*/ 4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21"/>
                  <a:gd name="T17" fmla="*/ 44 w 44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21">
                    <a:moveTo>
                      <a:pt x="0" y="4"/>
                    </a:moveTo>
                    <a:cubicBezTo>
                      <a:pt x="5" y="3"/>
                      <a:pt x="10" y="1"/>
                      <a:pt x="15" y="1"/>
                    </a:cubicBezTo>
                    <a:cubicBezTo>
                      <a:pt x="34" y="0"/>
                      <a:pt x="44" y="5"/>
                      <a:pt x="28" y="8"/>
                    </a:cubicBezTo>
                    <a:cubicBezTo>
                      <a:pt x="29" y="12"/>
                      <a:pt x="31" y="15"/>
                      <a:pt x="30" y="19"/>
                    </a:cubicBezTo>
                    <a:cubicBezTo>
                      <a:pt x="29" y="21"/>
                      <a:pt x="0" y="17"/>
                      <a:pt x="0" y="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8" name="Freeform 84"/>
              <p:cNvSpPr>
                <a:spLocks/>
              </p:cNvSpPr>
              <p:nvPr/>
            </p:nvSpPr>
            <p:spPr bwMode="auto">
              <a:xfrm>
                <a:off x="1822" y="5475"/>
                <a:ext cx="23" cy="37"/>
              </a:xfrm>
              <a:custGeom>
                <a:avLst/>
                <a:gdLst>
                  <a:gd name="T0" fmla="*/ 10 w 23"/>
                  <a:gd name="T1" fmla="*/ 0 h 37"/>
                  <a:gd name="T2" fmla="*/ 23 w 23"/>
                  <a:gd name="T3" fmla="*/ 27 h 37"/>
                  <a:gd name="T4" fmla="*/ 8 w 23"/>
                  <a:gd name="T5" fmla="*/ 24 h 37"/>
                  <a:gd name="T6" fmla="*/ 4 w 23"/>
                  <a:gd name="T7" fmla="*/ 6 h 37"/>
                  <a:gd name="T8" fmla="*/ 1 w 23"/>
                  <a:gd name="T9" fmla="*/ 2 h 37"/>
                  <a:gd name="T10" fmla="*/ 10 w 23"/>
                  <a:gd name="T11" fmla="*/ 0 h 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"/>
                  <a:gd name="T19" fmla="*/ 0 h 37"/>
                  <a:gd name="T20" fmla="*/ 23 w 23"/>
                  <a:gd name="T21" fmla="*/ 37 h 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" h="37">
                    <a:moveTo>
                      <a:pt x="10" y="0"/>
                    </a:moveTo>
                    <a:cubicBezTo>
                      <a:pt x="22" y="3"/>
                      <a:pt x="21" y="15"/>
                      <a:pt x="23" y="27"/>
                    </a:cubicBezTo>
                    <a:cubicBezTo>
                      <a:pt x="17" y="37"/>
                      <a:pt x="13" y="32"/>
                      <a:pt x="8" y="24"/>
                    </a:cubicBezTo>
                    <a:cubicBezTo>
                      <a:pt x="7" y="18"/>
                      <a:pt x="6" y="12"/>
                      <a:pt x="4" y="6"/>
                    </a:cubicBezTo>
                    <a:cubicBezTo>
                      <a:pt x="3" y="4"/>
                      <a:pt x="0" y="3"/>
                      <a:pt x="1" y="2"/>
                    </a:cubicBezTo>
                    <a:cubicBezTo>
                      <a:pt x="3" y="0"/>
                      <a:pt x="7" y="1"/>
                      <a:pt x="10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9" name="Freeform 85"/>
              <p:cNvSpPr>
                <a:spLocks/>
              </p:cNvSpPr>
              <p:nvPr/>
            </p:nvSpPr>
            <p:spPr bwMode="auto">
              <a:xfrm>
                <a:off x="1785" y="5381"/>
                <a:ext cx="108" cy="61"/>
              </a:xfrm>
              <a:custGeom>
                <a:avLst/>
                <a:gdLst>
                  <a:gd name="T0" fmla="*/ 0 w 108"/>
                  <a:gd name="T1" fmla="*/ 0 h 61"/>
                  <a:gd name="T2" fmla="*/ 12 w 108"/>
                  <a:gd name="T3" fmla="*/ 24 h 61"/>
                  <a:gd name="T4" fmla="*/ 32 w 108"/>
                  <a:gd name="T5" fmla="*/ 55 h 61"/>
                  <a:gd name="T6" fmla="*/ 42 w 108"/>
                  <a:gd name="T7" fmla="*/ 49 h 61"/>
                  <a:gd name="T8" fmla="*/ 53 w 108"/>
                  <a:gd name="T9" fmla="*/ 61 h 61"/>
                  <a:gd name="T10" fmla="*/ 98 w 108"/>
                  <a:gd name="T11" fmla="*/ 57 h 61"/>
                  <a:gd name="T12" fmla="*/ 93 w 108"/>
                  <a:gd name="T13" fmla="*/ 42 h 61"/>
                  <a:gd name="T14" fmla="*/ 65 w 108"/>
                  <a:gd name="T15" fmla="*/ 9 h 61"/>
                  <a:gd name="T16" fmla="*/ 42 w 108"/>
                  <a:gd name="T17" fmla="*/ 10 h 61"/>
                  <a:gd name="T18" fmla="*/ 23 w 108"/>
                  <a:gd name="T19" fmla="*/ 3 h 61"/>
                  <a:gd name="T20" fmla="*/ 0 w 108"/>
                  <a:gd name="T21" fmla="*/ 0 h 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8"/>
                  <a:gd name="T34" fmla="*/ 0 h 61"/>
                  <a:gd name="T35" fmla="*/ 108 w 108"/>
                  <a:gd name="T36" fmla="*/ 61 h 6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8" h="61">
                    <a:moveTo>
                      <a:pt x="0" y="0"/>
                    </a:moveTo>
                    <a:cubicBezTo>
                      <a:pt x="4" y="11"/>
                      <a:pt x="2" y="17"/>
                      <a:pt x="12" y="24"/>
                    </a:cubicBezTo>
                    <a:cubicBezTo>
                      <a:pt x="6" y="41"/>
                      <a:pt x="15" y="52"/>
                      <a:pt x="32" y="55"/>
                    </a:cubicBezTo>
                    <a:cubicBezTo>
                      <a:pt x="39" y="58"/>
                      <a:pt x="37" y="53"/>
                      <a:pt x="42" y="49"/>
                    </a:cubicBezTo>
                    <a:cubicBezTo>
                      <a:pt x="46" y="56"/>
                      <a:pt x="44" y="60"/>
                      <a:pt x="53" y="61"/>
                    </a:cubicBezTo>
                    <a:cubicBezTo>
                      <a:pt x="77" y="55"/>
                      <a:pt x="63" y="55"/>
                      <a:pt x="98" y="57"/>
                    </a:cubicBezTo>
                    <a:cubicBezTo>
                      <a:pt x="108" y="52"/>
                      <a:pt x="100" y="46"/>
                      <a:pt x="93" y="42"/>
                    </a:cubicBezTo>
                    <a:cubicBezTo>
                      <a:pt x="89" y="16"/>
                      <a:pt x="91" y="13"/>
                      <a:pt x="65" y="9"/>
                    </a:cubicBezTo>
                    <a:cubicBezTo>
                      <a:pt x="57" y="4"/>
                      <a:pt x="51" y="9"/>
                      <a:pt x="42" y="10"/>
                    </a:cubicBezTo>
                    <a:cubicBezTo>
                      <a:pt x="33" y="15"/>
                      <a:pt x="31" y="5"/>
                      <a:pt x="23" y="3"/>
                    </a:cubicBezTo>
                    <a:cubicBezTo>
                      <a:pt x="15" y="1"/>
                      <a:pt x="8" y="1"/>
                      <a:pt x="0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0" name="Freeform 86"/>
              <p:cNvSpPr>
                <a:spLocks/>
              </p:cNvSpPr>
              <p:nvPr/>
            </p:nvSpPr>
            <p:spPr bwMode="auto">
              <a:xfrm>
                <a:off x="1598" y="5033"/>
                <a:ext cx="181" cy="358"/>
              </a:xfrm>
              <a:custGeom>
                <a:avLst/>
                <a:gdLst>
                  <a:gd name="T0" fmla="*/ 163 w 181"/>
                  <a:gd name="T1" fmla="*/ 18 h 358"/>
                  <a:gd name="T2" fmla="*/ 181 w 181"/>
                  <a:gd name="T3" fmla="*/ 37 h 358"/>
                  <a:gd name="T4" fmla="*/ 169 w 181"/>
                  <a:gd name="T5" fmla="*/ 342 h 358"/>
                  <a:gd name="T6" fmla="*/ 163 w 181"/>
                  <a:gd name="T7" fmla="*/ 343 h 358"/>
                  <a:gd name="T8" fmla="*/ 159 w 181"/>
                  <a:gd name="T9" fmla="*/ 345 h 358"/>
                  <a:gd name="T10" fmla="*/ 142 w 181"/>
                  <a:gd name="T11" fmla="*/ 358 h 358"/>
                  <a:gd name="T12" fmla="*/ 87 w 181"/>
                  <a:gd name="T13" fmla="*/ 337 h 358"/>
                  <a:gd name="T14" fmla="*/ 52 w 181"/>
                  <a:gd name="T15" fmla="*/ 334 h 358"/>
                  <a:gd name="T16" fmla="*/ 28 w 181"/>
                  <a:gd name="T17" fmla="*/ 333 h 358"/>
                  <a:gd name="T18" fmla="*/ 15 w 181"/>
                  <a:gd name="T19" fmla="*/ 324 h 358"/>
                  <a:gd name="T20" fmla="*/ 0 w 181"/>
                  <a:gd name="T21" fmla="*/ 324 h 358"/>
                  <a:gd name="T22" fmla="*/ 15 w 181"/>
                  <a:gd name="T23" fmla="*/ 310 h 358"/>
                  <a:gd name="T24" fmla="*/ 28 w 181"/>
                  <a:gd name="T25" fmla="*/ 300 h 358"/>
                  <a:gd name="T26" fmla="*/ 18 w 181"/>
                  <a:gd name="T27" fmla="*/ 279 h 358"/>
                  <a:gd name="T28" fmla="*/ 6 w 181"/>
                  <a:gd name="T29" fmla="*/ 258 h 358"/>
                  <a:gd name="T30" fmla="*/ 18 w 181"/>
                  <a:gd name="T31" fmla="*/ 256 h 358"/>
                  <a:gd name="T32" fmla="*/ 33 w 181"/>
                  <a:gd name="T33" fmla="*/ 268 h 358"/>
                  <a:gd name="T34" fmla="*/ 42 w 181"/>
                  <a:gd name="T35" fmla="*/ 256 h 358"/>
                  <a:gd name="T36" fmla="*/ 57 w 181"/>
                  <a:gd name="T37" fmla="*/ 264 h 358"/>
                  <a:gd name="T38" fmla="*/ 66 w 181"/>
                  <a:gd name="T39" fmla="*/ 271 h 358"/>
                  <a:gd name="T40" fmla="*/ 76 w 181"/>
                  <a:gd name="T41" fmla="*/ 265 h 358"/>
                  <a:gd name="T42" fmla="*/ 90 w 181"/>
                  <a:gd name="T43" fmla="*/ 271 h 358"/>
                  <a:gd name="T44" fmla="*/ 105 w 181"/>
                  <a:gd name="T45" fmla="*/ 277 h 358"/>
                  <a:gd name="T46" fmla="*/ 96 w 181"/>
                  <a:gd name="T47" fmla="*/ 295 h 358"/>
                  <a:gd name="T48" fmla="*/ 109 w 181"/>
                  <a:gd name="T49" fmla="*/ 301 h 358"/>
                  <a:gd name="T50" fmla="*/ 124 w 181"/>
                  <a:gd name="T51" fmla="*/ 288 h 358"/>
                  <a:gd name="T52" fmla="*/ 88 w 181"/>
                  <a:gd name="T53" fmla="*/ 250 h 358"/>
                  <a:gd name="T54" fmla="*/ 72 w 181"/>
                  <a:gd name="T55" fmla="*/ 241 h 358"/>
                  <a:gd name="T56" fmla="*/ 61 w 181"/>
                  <a:gd name="T57" fmla="*/ 228 h 358"/>
                  <a:gd name="T58" fmla="*/ 49 w 181"/>
                  <a:gd name="T59" fmla="*/ 222 h 358"/>
                  <a:gd name="T60" fmla="*/ 34 w 181"/>
                  <a:gd name="T61" fmla="*/ 193 h 358"/>
                  <a:gd name="T62" fmla="*/ 46 w 181"/>
                  <a:gd name="T63" fmla="*/ 177 h 358"/>
                  <a:gd name="T64" fmla="*/ 66 w 181"/>
                  <a:gd name="T65" fmla="*/ 168 h 358"/>
                  <a:gd name="T66" fmla="*/ 106 w 181"/>
                  <a:gd name="T67" fmla="*/ 147 h 358"/>
                  <a:gd name="T68" fmla="*/ 96 w 181"/>
                  <a:gd name="T69" fmla="*/ 118 h 358"/>
                  <a:gd name="T70" fmla="*/ 67 w 181"/>
                  <a:gd name="T71" fmla="*/ 124 h 358"/>
                  <a:gd name="T72" fmla="*/ 34 w 181"/>
                  <a:gd name="T73" fmla="*/ 133 h 358"/>
                  <a:gd name="T74" fmla="*/ 21 w 181"/>
                  <a:gd name="T75" fmla="*/ 127 h 358"/>
                  <a:gd name="T76" fmla="*/ 27 w 181"/>
                  <a:gd name="T77" fmla="*/ 66 h 358"/>
                  <a:gd name="T78" fmla="*/ 34 w 181"/>
                  <a:gd name="T79" fmla="*/ 84 h 358"/>
                  <a:gd name="T80" fmla="*/ 48 w 181"/>
                  <a:gd name="T81" fmla="*/ 72 h 358"/>
                  <a:gd name="T82" fmla="*/ 34 w 181"/>
                  <a:gd name="T83" fmla="*/ 60 h 358"/>
                  <a:gd name="T84" fmla="*/ 39 w 181"/>
                  <a:gd name="T85" fmla="*/ 37 h 358"/>
                  <a:gd name="T86" fmla="*/ 58 w 181"/>
                  <a:gd name="T87" fmla="*/ 43 h 358"/>
                  <a:gd name="T88" fmla="*/ 69 w 181"/>
                  <a:gd name="T89" fmla="*/ 54 h 358"/>
                  <a:gd name="T90" fmla="*/ 78 w 181"/>
                  <a:gd name="T91" fmla="*/ 40 h 358"/>
                  <a:gd name="T92" fmla="*/ 73 w 181"/>
                  <a:gd name="T93" fmla="*/ 37 h 358"/>
                  <a:gd name="T94" fmla="*/ 87 w 181"/>
                  <a:gd name="T95" fmla="*/ 34 h 358"/>
                  <a:gd name="T96" fmla="*/ 97 w 181"/>
                  <a:gd name="T97" fmla="*/ 21 h 358"/>
                  <a:gd name="T98" fmla="*/ 108 w 181"/>
                  <a:gd name="T99" fmla="*/ 0 h 358"/>
                  <a:gd name="T100" fmla="*/ 120 w 181"/>
                  <a:gd name="T101" fmla="*/ 9 h 358"/>
                  <a:gd name="T102" fmla="*/ 138 w 181"/>
                  <a:gd name="T103" fmla="*/ 34 h 358"/>
                  <a:gd name="T104" fmla="*/ 159 w 181"/>
                  <a:gd name="T105" fmla="*/ 27 h 358"/>
                  <a:gd name="T106" fmla="*/ 163 w 181"/>
                  <a:gd name="T107" fmla="*/ 18 h 35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1"/>
                  <a:gd name="T163" fmla="*/ 0 h 358"/>
                  <a:gd name="T164" fmla="*/ 181 w 181"/>
                  <a:gd name="T165" fmla="*/ 358 h 35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1" h="358">
                    <a:moveTo>
                      <a:pt x="163" y="18"/>
                    </a:moveTo>
                    <a:cubicBezTo>
                      <a:pt x="175" y="20"/>
                      <a:pt x="174" y="30"/>
                      <a:pt x="181" y="37"/>
                    </a:cubicBezTo>
                    <a:cubicBezTo>
                      <a:pt x="177" y="139"/>
                      <a:pt x="175" y="240"/>
                      <a:pt x="169" y="342"/>
                    </a:cubicBezTo>
                    <a:cubicBezTo>
                      <a:pt x="169" y="344"/>
                      <a:pt x="165" y="342"/>
                      <a:pt x="163" y="343"/>
                    </a:cubicBezTo>
                    <a:cubicBezTo>
                      <a:pt x="162" y="343"/>
                      <a:pt x="160" y="344"/>
                      <a:pt x="159" y="345"/>
                    </a:cubicBezTo>
                    <a:cubicBezTo>
                      <a:pt x="154" y="352"/>
                      <a:pt x="152" y="356"/>
                      <a:pt x="142" y="358"/>
                    </a:cubicBezTo>
                    <a:cubicBezTo>
                      <a:pt x="121" y="353"/>
                      <a:pt x="109" y="340"/>
                      <a:pt x="87" y="337"/>
                    </a:cubicBezTo>
                    <a:cubicBezTo>
                      <a:pt x="74" y="320"/>
                      <a:pt x="68" y="331"/>
                      <a:pt x="52" y="334"/>
                    </a:cubicBezTo>
                    <a:cubicBezTo>
                      <a:pt x="38" y="327"/>
                      <a:pt x="45" y="327"/>
                      <a:pt x="28" y="333"/>
                    </a:cubicBezTo>
                    <a:cubicBezTo>
                      <a:pt x="22" y="329"/>
                      <a:pt x="23" y="325"/>
                      <a:pt x="15" y="324"/>
                    </a:cubicBezTo>
                    <a:cubicBezTo>
                      <a:pt x="7" y="326"/>
                      <a:pt x="8" y="328"/>
                      <a:pt x="0" y="324"/>
                    </a:cubicBezTo>
                    <a:cubicBezTo>
                      <a:pt x="1" y="317"/>
                      <a:pt x="9" y="314"/>
                      <a:pt x="15" y="310"/>
                    </a:cubicBezTo>
                    <a:cubicBezTo>
                      <a:pt x="19" y="305"/>
                      <a:pt x="22" y="303"/>
                      <a:pt x="28" y="300"/>
                    </a:cubicBezTo>
                    <a:cubicBezTo>
                      <a:pt x="33" y="289"/>
                      <a:pt x="26" y="285"/>
                      <a:pt x="18" y="279"/>
                    </a:cubicBezTo>
                    <a:cubicBezTo>
                      <a:pt x="14" y="272"/>
                      <a:pt x="11" y="264"/>
                      <a:pt x="6" y="258"/>
                    </a:cubicBezTo>
                    <a:cubicBezTo>
                      <a:pt x="8" y="250"/>
                      <a:pt x="11" y="255"/>
                      <a:pt x="18" y="256"/>
                    </a:cubicBezTo>
                    <a:cubicBezTo>
                      <a:pt x="26" y="260"/>
                      <a:pt x="27" y="261"/>
                      <a:pt x="33" y="268"/>
                    </a:cubicBezTo>
                    <a:cubicBezTo>
                      <a:pt x="34" y="260"/>
                      <a:pt x="32" y="254"/>
                      <a:pt x="42" y="256"/>
                    </a:cubicBezTo>
                    <a:cubicBezTo>
                      <a:pt x="49" y="259"/>
                      <a:pt x="54" y="256"/>
                      <a:pt x="57" y="264"/>
                    </a:cubicBezTo>
                    <a:cubicBezTo>
                      <a:pt x="58" y="272"/>
                      <a:pt x="59" y="282"/>
                      <a:pt x="66" y="271"/>
                    </a:cubicBezTo>
                    <a:cubicBezTo>
                      <a:pt x="55" y="262"/>
                      <a:pt x="70" y="264"/>
                      <a:pt x="76" y="265"/>
                    </a:cubicBezTo>
                    <a:cubicBezTo>
                      <a:pt x="81" y="267"/>
                      <a:pt x="84" y="270"/>
                      <a:pt x="90" y="271"/>
                    </a:cubicBezTo>
                    <a:cubicBezTo>
                      <a:pt x="95" y="275"/>
                      <a:pt x="99" y="276"/>
                      <a:pt x="105" y="277"/>
                    </a:cubicBezTo>
                    <a:cubicBezTo>
                      <a:pt x="103" y="284"/>
                      <a:pt x="101" y="289"/>
                      <a:pt x="96" y="295"/>
                    </a:cubicBezTo>
                    <a:cubicBezTo>
                      <a:pt x="98" y="305"/>
                      <a:pt x="100" y="305"/>
                      <a:pt x="109" y="301"/>
                    </a:cubicBezTo>
                    <a:cubicBezTo>
                      <a:pt x="112" y="295"/>
                      <a:pt x="118" y="292"/>
                      <a:pt x="124" y="288"/>
                    </a:cubicBezTo>
                    <a:cubicBezTo>
                      <a:pt x="133" y="266"/>
                      <a:pt x="102" y="261"/>
                      <a:pt x="88" y="250"/>
                    </a:cubicBezTo>
                    <a:cubicBezTo>
                      <a:pt x="83" y="246"/>
                      <a:pt x="72" y="241"/>
                      <a:pt x="72" y="241"/>
                    </a:cubicBezTo>
                    <a:cubicBezTo>
                      <a:pt x="69" y="235"/>
                      <a:pt x="67" y="231"/>
                      <a:pt x="61" y="228"/>
                    </a:cubicBezTo>
                    <a:cubicBezTo>
                      <a:pt x="57" y="226"/>
                      <a:pt x="49" y="222"/>
                      <a:pt x="49" y="222"/>
                    </a:cubicBezTo>
                    <a:cubicBezTo>
                      <a:pt x="43" y="213"/>
                      <a:pt x="40" y="202"/>
                      <a:pt x="34" y="193"/>
                    </a:cubicBezTo>
                    <a:cubicBezTo>
                      <a:pt x="36" y="181"/>
                      <a:pt x="36" y="182"/>
                      <a:pt x="46" y="177"/>
                    </a:cubicBezTo>
                    <a:cubicBezTo>
                      <a:pt x="52" y="165"/>
                      <a:pt x="46" y="174"/>
                      <a:pt x="66" y="168"/>
                    </a:cubicBezTo>
                    <a:cubicBezTo>
                      <a:pt x="78" y="164"/>
                      <a:pt x="95" y="155"/>
                      <a:pt x="106" y="147"/>
                    </a:cubicBezTo>
                    <a:cubicBezTo>
                      <a:pt x="111" y="133"/>
                      <a:pt x="111" y="126"/>
                      <a:pt x="96" y="118"/>
                    </a:cubicBezTo>
                    <a:cubicBezTo>
                      <a:pt x="86" y="119"/>
                      <a:pt x="77" y="122"/>
                      <a:pt x="67" y="124"/>
                    </a:cubicBezTo>
                    <a:cubicBezTo>
                      <a:pt x="57" y="129"/>
                      <a:pt x="45" y="131"/>
                      <a:pt x="34" y="133"/>
                    </a:cubicBezTo>
                    <a:cubicBezTo>
                      <a:pt x="30" y="131"/>
                      <a:pt x="21" y="127"/>
                      <a:pt x="21" y="127"/>
                    </a:cubicBezTo>
                    <a:cubicBezTo>
                      <a:pt x="18" y="77"/>
                      <a:pt x="4" y="80"/>
                      <a:pt x="27" y="66"/>
                    </a:cubicBezTo>
                    <a:cubicBezTo>
                      <a:pt x="28" y="73"/>
                      <a:pt x="27" y="80"/>
                      <a:pt x="34" y="84"/>
                    </a:cubicBezTo>
                    <a:cubicBezTo>
                      <a:pt x="37" y="73"/>
                      <a:pt x="39" y="77"/>
                      <a:pt x="48" y="72"/>
                    </a:cubicBezTo>
                    <a:cubicBezTo>
                      <a:pt x="44" y="65"/>
                      <a:pt x="41" y="64"/>
                      <a:pt x="34" y="60"/>
                    </a:cubicBezTo>
                    <a:cubicBezTo>
                      <a:pt x="27" y="48"/>
                      <a:pt x="35" y="48"/>
                      <a:pt x="39" y="37"/>
                    </a:cubicBezTo>
                    <a:cubicBezTo>
                      <a:pt x="46" y="39"/>
                      <a:pt x="52" y="39"/>
                      <a:pt x="58" y="43"/>
                    </a:cubicBezTo>
                    <a:cubicBezTo>
                      <a:pt x="61" y="49"/>
                      <a:pt x="63" y="51"/>
                      <a:pt x="69" y="54"/>
                    </a:cubicBezTo>
                    <a:cubicBezTo>
                      <a:pt x="74" y="50"/>
                      <a:pt x="76" y="46"/>
                      <a:pt x="78" y="40"/>
                    </a:cubicBezTo>
                    <a:cubicBezTo>
                      <a:pt x="76" y="39"/>
                      <a:pt x="71" y="38"/>
                      <a:pt x="73" y="37"/>
                    </a:cubicBezTo>
                    <a:cubicBezTo>
                      <a:pt x="77" y="34"/>
                      <a:pt x="83" y="36"/>
                      <a:pt x="87" y="34"/>
                    </a:cubicBezTo>
                    <a:cubicBezTo>
                      <a:pt x="89" y="33"/>
                      <a:pt x="94" y="23"/>
                      <a:pt x="97" y="21"/>
                    </a:cubicBezTo>
                    <a:cubicBezTo>
                      <a:pt x="100" y="14"/>
                      <a:pt x="103" y="6"/>
                      <a:pt x="108" y="0"/>
                    </a:cubicBezTo>
                    <a:cubicBezTo>
                      <a:pt x="113" y="4"/>
                      <a:pt x="114" y="7"/>
                      <a:pt x="120" y="9"/>
                    </a:cubicBezTo>
                    <a:cubicBezTo>
                      <a:pt x="127" y="18"/>
                      <a:pt x="125" y="32"/>
                      <a:pt x="138" y="34"/>
                    </a:cubicBezTo>
                    <a:cubicBezTo>
                      <a:pt x="146" y="38"/>
                      <a:pt x="152" y="31"/>
                      <a:pt x="159" y="27"/>
                    </a:cubicBezTo>
                    <a:cubicBezTo>
                      <a:pt x="160" y="20"/>
                      <a:pt x="159" y="23"/>
                      <a:pt x="163" y="18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1" name="Freeform 87"/>
              <p:cNvSpPr>
                <a:spLocks/>
              </p:cNvSpPr>
              <p:nvPr/>
            </p:nvSpPr>
            <p:spPr bwMode="auto">
              <a:xfrm>
                <a:off x="1640" y="5389"/>
                <a:ext cx="165" cy="133"/>
              </a:xfrm>
              <a:custGeom>
                <a:avLst/>
                <a:gdLst>
                  <a:gd name="T0" fmla="*/ 3 w 165"/>
                  <a:gd name="T1" fmla="*/ 16 h 133"/>
                  <a:gd name="T2" fmla="*/ 18 w 165"/>
                  <a:gd name="T3" fmla="*/ 20 h 133"/>
                  <a:gd name="T4" fmla="*/ 58 w 165"/>
                  <a:gd name="T5" fmla="*/ 10 h 133"/>
                  <a:gd name="T6" fmla="*/ 90 w 165"/>
                  <a:gd name="T7" fmla="*/ 5 h 133"/>
                  <a:gd name="T8" fmla="*/ 124 w 165"/>
                  <a:gd name="T9" fmla="*/ 2 h 133"/>
                  <a:gd name="T10" fmla="*/ 138 w 165"/>
                  <a:gd name="T11" fmla="*/ 4 h 133"/>
                  <a:gd name="T12" fmla="*/ 124 w 165"/>
                  <a:gd name="T13" fmla="*/ 23 h 133"/>
                  <a:gd name="T14" fmla="*/ 102 w 165"/>
                  <a:gd name="T15" fmla="*/ 19 h 133"/>
                  <a:gd name="T16" fmla="*/ 97 w 165"/>
                  <a:gd name="T17" fmla="*/ 20 h 133"/>
                  <a:gd name="T18" fmla="*/ 106 w 165"/>
                  <a:gd name="T19" fmla="*/ 25 h 133"/>
                  <a:gd name="T20" fmla="*/ 123 w 165"/>
                  <a:gd name="T21" fmla="*/ 38 h 133"/>
                  <a:gd name="T22" fmla="*/ 144 w 165"/>
                  <a:gd name="T23" fmla="*/ 40 h 133"/>
                  <a:gd name="T24" fmla="*/ 123 w 165"/>
                  <a:gd name="T25" fmla="*/ 55 h 133"/>
                  <a:gd name="T26" fmla="*/ 141 w 165"/>
                  <a:gd name="T27" fmla="*/ 62 h 133"/>
                  <a:gd name="T28" fmla="*/ 142 w 165"/>
                  <a:gd name="T29" fmla="*/ 71 h 133"/>
                  <a:gd name="T30" fmla="*/ 157 w 165"/>
                  <a:gd name="T31" fmla="*/ 76 h 133"/>
                  <a:gd name="T32" fmla="*/ 165 w 165"/>
                  <a:gd name="T33" fmla="*/ 112 h 133"/>
                  <a:gd name="T34" fmla="*/ 148 w 165"/>
                  <a:gd name="T35" fmla="*/ 116 h 133"/>
                  <a:gd name="T36" fmla="*/ 135 w 165"/>
                  <a:gd name="T37" fmla="*/ 89 h 133"/>
                  <a:gd name="T38" fmla="*/ 114 w 165"/>
                  <a:gd name="T39" fmla="*/ 74 h 133"/>
                  <a:gd name="T40" fmla="*/ 93 w 165"/>
                  <a:gd name="T41" fmla="*/ 76 h 133"/>
                  <a:gd name="T42" fmla="*/ 97 w 165"/>
                  <a:gd name="T43" fmla="*/ 64 h 133"/>
                  <a:gd name="T44" fmla="*/ 91 w 165"/>
                  <a:gd name="T45" fmla="*/ 52 h 133"/>
                  <a:gd name="T46" fmla="*/ 93 w 165"/>
                  <a:gd name="T47" fmla="*/ 46 h 133"/>
                  <a:gd name="T48" fmla="*/ 60 w 165"/>
                  <a:gd name="T49" fmla="*/ 25 h 133"/>
                  <a:gd name="T50" fmla="*/ 63 w 165"/>
                  <a:gd name="T51" fmla="*/ 49 h 133"/>
                  <a:gd name="T52" fmla="*/ 69 w 165"/>
                  <a:gd name="T53" fmla="*/ 67 h 133"/>
                  <a:gd name="T54" fmla="*/ 72 w 165"/>
                  <a:gd name="T55" fmla="*/ 86 h 133"/>
                  <a:gd name="T56" fmla="*/ 63 w 165"/>
                  <a:gd name="T57" fmla="*/ 98 h 133"/>
                  <a:gd name="T58" fmla="*/ 54 w 165"/>
                  <a:gd name="T59" fmla="*/ 83 h 133"/>
                  <a:gd name="T60" fmla="*/ 42 w 165"/>
                  <a:gd name="T61" fmla="*/ 74 h 133"/>
                  <a:gd name="T62" fmla="*/ 30 w 165"/>
                  <a:gd name="T63" fmla="*/ 55 h 133"/>
                  <a:gd name="T64" fmla="*/ 24 w 165"/>
                  <a:gd name="T65" fmla="*/ 37 h 133"/>
                  <a:gd name="T66" fmla="*/ 25 w 165"/>
                  <a:gd name="T67" fmla="*/ 52 h 133"/>
                  <a:gd name="T68" fmla="*/ 22 w 165"/>
                  <a:gd name="T69" fmla="*/ 65 h 133"/>
                  <a:gd name="T70" fmla="*/ 19 w 165"/>
                  <a:gd name="T71" fmla="*/ 61 h 133"/>
                  <a:gd name="T72" fmla="*/ 13 w 165"/>
                  <a:gd name="T73" fmla="*/ 49 h 133"/>
                  <a:gd name="T74" fmla="*/ 3 w 165"/>
                  <a:gd name="T75" fmla="*/ 16 h 13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65"/>
                  <a:gd name="T115" fmla="*/ 0 h 133"/>
                  <a:gd name="T116" fmla="*/ 165 w 165"/>
                  <a:gd name="T117" fmla="*/ 133 h 13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65" h="133">
                    <a:moveTo>
                      <a:pt x="3" y="16"/>
                    </a:moveTo>
                    <a:cubicBezTo>
                      <a:pt x="8" y="17"/>
                      <a:pt x="13" y="19"/>
                      <a:pt x="18" y="20"/>
                    </a:cubicBezTo>
                    <a:cubicBezTo>
                      <a:pt x="31" y="11"/>
                      <a:pt x="44" y="16"/>
                      <a:pt x="58" y="10"/>
                    </a:cubicBezTo>
                    <a:cubicBezTo>
                      <a:pt x="69" y="11"/>
                      <a:pt x="80" y="3"/>
                      <a:pt x="90" y="5"/>
                    </a:cubicBezTo>
                    <a:cubicBezTo>
                      <a:pt x="101" y="4"/>
                      <a:pt x="113" y="2"/>
                      <a:pt x="124" y="2"/>
                    </a:cubicBezTo>
                    <a:cubicBezTo>
                      <a:pt x="129" y="2"/>
                      <a:pt x="135" y="0"/>
                      <a:pt x="138" y="4"/>
                    </a:cubicBezTo>
                    <a:cubicBezTo>
                      <a:pt x="146" y="17"/>
                      <a:pt x="131" y="22"/>
                      <a:pt x="124" y="23"/>
                    </a:cubicBezTo>
                    <a:cubicBezTo>
                      <a:pt x="116" y="27"/>
                      <a:pt x="109" y="23"/>
                      <a:pt x="102" y="19"/>
                    </a:cubicBezTo>
                    <a:cubicBezTo>
                      <a:pt x="100" y="19"/>
                      <a:pt x="97" y="18"/>
                      <a:pt x="97" y="20"/>
                    </a:cubicBezTo>
                    <a:cubicBezTo>
                      <a:pt x="97" y="23"/>
                      <a:pt x="104" y="23"/>
                      <a:pt x="106" y="25"/>
                    </a:cubicBezTo>
                    <a:cubicBezTo>
                      <a:pt x="110" y="29"/>
                      <a:pt x="117" y="37"/>
                      <a:pt x="123" y="38"/>
                    </a:cubicBezTo>
                    <a:cubicBezTo>
                      <a:pt x="130" y="39"/>
                      <a:pt x="137" y="39"/>
                      <a:pt x="144" y="40"/>
                    </a:cubicBezTo>
                    <a:cubicBezTo>
                      <a:pt x="146" y="54"/>
                      <a:pt x="133" y="52"/>
                      <a:pt x="123" y="55"/>
                    </a:cubicBezTo>
                    <a:cubicBezTo>
                      <a:pt x="128" y="59"/>
                      <a:pt x="135" y="61"/>
                      <a:pt x="141" y="62"/>
                    </a:cubicBezTo>
                    <a:cubicBezTo>
                      <a:pt x="146" y="66"/>
                      <a:pt x="151" y="69"/>
                      <a:pt x="142" y="71"/>
                    </a:cubicBezTo>
                    <a:cubicBezTo>
                      <a:pt x="147" y="73"/>
                      <a:pt x="152" y="74"/>
                      <a:pt x="157" y="76"/>
                    </a:cubicBezTo>
                    <a:cubicBezTo>
                      <a:pt x="162" y="86"/>
                      <a:pt x="161" y="101"/>
                      <a:pt x="165" y="112"/>
                    </a:cubicBezTo>
                    <a:cubicBezTo>
                      <a:pt x="160" y="133"/>
                      <a:pt x="160" y="122"/>
                      <a:pt x="148" y="116"/>
                    </a:cubicBezTo>
                    <a:cubicBezTo>
                      <a:pt x="142" y="108"/>
                      <a:pt x="143" y="95"/>
                      <a:pt x="135" y="89"/>
                    </a:cubicBezTo>
                    <a:cubicBezTo>
                      <a:pt x="115" y="96"/>
                      <a:pt x="127" y="84"/>
                      <a:pt x="114" y="74"/>
                    </a:cubicBezTo>
                    <a:cubicBezTo>
                      <a:pt x="104" y="80"/>
                      <a:pt x="106" y="79"/>
                      <a:pt x="93" y="76"/>
                    </a:cubicBezTo>
                    <a:cubicBezTo>
                      <a:pt x="89" y="69"/>
                      <a:pt x="91" y="68"/>
                      <a:pt x="97" y="64"/>
                    </a:cubicBezTo>
                    <a:cubicBezTo>
                      <a:pt x="100" y="56"/>
                      <a:pt x="95" y="60"/>
                      <a:pt x="91" y="52"/>
                    </a:cubicBezTo>
                    <a:cubicBezTo>
                      <a:pt x="92" y="50"/>
                      <a:pt x="94" y="48"/>
                      <a:pt x="93" y="46"/>
                    </a:cubicBezTo>
                    <a:cubicBezTo>
                      <a:pt x="92" y="44"/>
                      <a:pt x="64" y="28"/>
                      <a:pt x="60" y="25"/>
                    </a:cubicBezTo>
                    <a:cubicBezTo>
                      <a:pt x="58" y="35"/>
                      <a:pt x="52" y="45"/>
                      <a:pt x="63" y="49"/>
                    </a:cubicBezTo>
                    <a:cubicBezTo>
                      <a:pt x="69" y="57"/>
                      <a:pt x="58" y="60"/>
                      <a:pt x="69" y="67"/>
                    </a:cubicBezTo>
                    <a:cubicBezTo>
                      <a:pt x="71" y="76"/>
                      <a:pt x="66" y="77"/>
                      <a:pt x="72" y="86"/>
                    </a:cubicBezTo>
                    <a:cubicBezTo>
                      <a:pt x="74" y="97"/>
                      <a:pt x="75" y="96"/>
                      <a:pt x="63" y="98"/>
                    </a:cubicBezTo>
                    <a:cubicBezTo>
                      <a:pt x="60" y="92"/>
                      <a:pt x="59" y="87"/>
                      <a:pt x="54" y="83"/>
                    </a:cubicBezTo>
                    <a:cubicBezTo>
                      <a:pt x="50" y="76"/>
                      <a:pt x="51" y="73"/>
                      <a:pt x="42" y="74"/>
                    </a:cubicBezTo>
                    <a:cubicBezTo>
                      <a:pt x="33" y="69"/>
                      <a:pt x="38" y="61"/>
                      <a:pt x="30" y="55"/>
                    </a:cubicBezTo>
                    <a:cubicBezTo>
                      <a:pt x="31" y="46"/>
                      <a:pt x="31" y="42"/>
                      <a:pt x="24" y="37"/>
                    </a:cubicBezTo>
                    <a:cubicBezTo>
                      <a:pt x="24" y="42"/>
                      <a:pt x="25" y="47"/>
                      <a:pt x="25" y="52"/>
                    </a:cubicBezTo>
                    <a:cubicBezTo>
                      <a:pt x="25" y="56"/>
                      <a:pt x="24" y="61"/>
                      <a:pt x="22" y="65"/>
                    </a:cubicBezTo>
                    <a:cubicBezTo>
                      <a:pt x="21" y="66"/>
                      <a:pt x="20" y="62"/>
                      <a:pt x="19" y="61"/>
                    </a:cubicBezTo>
                    <a:cubicBezTo>
                      <a:pt x="17" y="57"/>
                      <a:pt x="15" y="53"/>
                      <a:pt x="13" y="49"/>
                    </a:cubicBezTo>
                    <a:cubicBezTo>
                      <a:pt x="7" y="37"/>
                      <a:pt x="0" y="29"/>
                      <a:pt x="3" y="16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2" name="Freeform 88"/>
              <p:cNvSpPr>
                <a:spLocks/>
              </p:cNvSpPr>
              <p:nvPr/>
            </p:nvSpPr>
            <p:spPr bwMode="auto">
              <a:xfrm>
                <a:off x="1882" y="5406"/>
                <a:ext cx="29" cy="21"/>
              </a:xfrm>
              <a:custGeom>
                <a:avLst/>
                <a:gdLst>
                  <a:gd name="T0" fmla="*/ 11 w 29"/>
                  <a:gd name="T1" fmla="*/ 0 h 21"/>
                  <a:gd name="T2" fmla="*/ 28 w 29"/>
                  <a:gd name="T3" fmla="*/ 21 h 21"/>
                  <a:gd name="T4" fmla="*/ 20 w 29"/>
                  <a:gd name="T5" fmla="*/ 9 h 21"/>
                  <a:gd name="T6" fmla="*/ 11 w 29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"/>
                  <a:gd name="T13" fmla="*/ 0 h 21"/>
                  <a:gd name="T14" fmla="*/ 29 w 29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" h="21">
                    <a:moveTo>
                      <a:pt x="11" y="0"/>
                    </a:moveTo>
                    <a:cubicBezTo>
                      <a:pt x="0" y="18"/>
                      <a:pt x="14" y="20"/>
                      <a:pt x="28" y="21"/>
                    </a:cubicBezTo>
                    <a:cubicBezTo>
                      <a:pt x="29" y="13"/>
                      <a:pt x="27" y="13"/>
                      <a:pt x="20" y="9"/>
                    </a:cubicBezTo>
                    <a:cubicBezTo>
                      <a:pt x="18" y="6"/>
                      <a:pt x="11" y="2"/>
                      <a:pt x="11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3" name="Freeform 89"/>
              <p:cNvSpPr>
                <a:spLocks/>
              </p:cNvSpPr>
              <p:nvPr/>
            </p:nvSpPr>
            <p:spPr bwMode="auto">
              <a:xfrm rot="2055666" flipV="1">
                <a:off x="1841" y="5440"/>
                <a:ext cx="27" cy="27"/>
              </a:xfrm>
              <a:custGeom>
                <a:avLst/>
                <a:gdLst>
                  <a:gd name="T0" fmla="*/ 7 w 29"/>
                  <a:gd name="T1" fmla="*/ 0 h 21"/>
                  <a:gd name="T2" fmla="*/ 20 w 29"/>
                  <a:gd name="T3" fmla="*/ 58 h 21"/>
                  <a:gd name="T4" fmla="*/ 16 w 29"/>
                  <a:gd name="T5" fmla="*/ 24 h 21"/>
                  <a:gd name="T6" fmla="*/ 7 w 29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"/>
                  <a:gd name="T13" fmla="*/ 0 h 21"/>
                  <a:gd name="T14" fmla="*/ 29 w 29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" h="21">
                    <a:moveTo>
                      <a:pt x="11" y="0"/>
                    </a:moveTo>
                    <a:cubicBezTo>
                      <a:pt x="0" y="18"/>
                      <a:pt x="14" y="20"/>
                      <a:pt x="28" y="21"/>
                    </a:cubicBezTo>
                    <a:cubicBezTo>
                      <a:pt x="29" y="13"/>
                      <a:pt x="27" y="13"/>
                      <a:pt x="20" y="9"/>
                    </a:cubicBezTo>
                    <a:cubicBezTo>
                      <a:pt x="18" y="6"/>
                      <a:pt x="11" y="2"/>
                      <a:pt x="11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4" name="Freeform 90"/>
              <p:cNvSpPr>
                <a:spLocks/>
              </p:cNvSpPr>
              <p:nvPr/>
            </p:nvSpPr>
            <p:spPr bwMode="auto">
              <a:xfrm>
                <a:off x="1842" y="5498"/>
                <a:ext cx="25" cy="24"/>
              </a:xfrm>
              <a:custGeom>
                <a:avLst/>
                <a:gdLst>
                  <a:gd name="T0" fmla="*/ 11 w 25"/>
                  <a:gd name="T1" fmla="*/ 6 h 24"/>
                  <a:gd name="T2" fmla="*/ 14 w 25"/>
                  <a:gd name="T3" fmla="*/ 24 h 24"/>
                  <a:gd name="T4" fmla="*/ 23 w 25"/>
                  <a:gd name="T5" fmla="*/ 10 h 24"/>
                  <a:gd name="T6" fmla="*/ 14 w 25"/>
                  <a:gd name="T7" fmla="*/ 0 h 24"/>
                  <a:gd name="T8" fmla="*/ 8 w 25"/>
                  <a:gd name="T9" fmla="*/ 1 h 24"/>
                  <a:gd name="T10" fmla="*/ 11 w 25"/>
                  <a:gd name="T11" fmla="*/ 6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11" y="6"/>
                    </a:moveTo>
                    <a:cubicBezTo>
                      <a:pt x="8" y="15"/>
                      <a:pt x="5" y="20"/>
                      <a:pt x="14" y="24"/>
                    </a:cubicBezTo>
                    <a:cubicBezTo>
                      <a:pt x="18" y="19"/>
                      <a:pt x="20" y="15"/>
                      <a:pt x="23" y="10"/>
                    </a:cubicBezTo>
                    <a:cubicBezTo>
                      <a:pt x="25" y="0"/>
                      <a:pt x="21" y="5"/>
                      <a:pt x="14" y="0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0" y="7"/>
                      <a:pt x="11" y="8"/>
                      <a:pt x="11" y="6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5" name="Freeform 91"/>
              <p:cNvSpPr>
                <a:spLocks/>
              </p:cNvSpPr>
              <p:nvPr/>
            </p:nvSpPr>
            <p:spPr bwMode="auto">
              <a:xfrm>
                <a:off x="1909" y="5444"/>
                <a:ext cx="26" cy="19"/>
              </a:xfrm>
              <a:custGeom>
                <a:avLst/>
                <a:gdLst>
                  <a:gd name="T0" fmla="*/ 4 w 26"/>
                  <a:gd name="T1" fmla="*/ 4 h 19"/>
                  <a:gd name="T2" fmla="*/ 16 w 26"/>
                  <a:gd name="T3" fmla="*/ 15 h 19"/>
                  <a:gd name="T4" fmla="*/ 16 w 26"/>
                  <a:gd name="T5" fmla="*/ 0 h 19"/>
                  <a:gd name="T6" fmla="*/ 4 w 26"/>
                  <a:gd name="T7" fmla="*/ 4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"/>
                  <a:gd name="T13" fmla="*/ 0 h 19"/>
                  <a:gd name="T14" fmla="*/ 26 w 26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" h="19">
                    <a:moveTo>
                      <a:pt x="4" y="4"/>
                    </a:moveTo>
                    <a:cubicBezTo>
                      <a:pt x="5" y="15"/>
                      <a:pt x="4" y="19"/>
                      <a:pt x="16" y="15"/>
                    </a:cubicBezTo>
                    <a:cubicBezTo>
                      <a:pt x="23" y="1"/>
                      <a:pt x="26" y="5"/>
                      <a:pt x="16" y="0"/>
                    </a:cubicBezTo>
                    <a:cubicBezTo>
                      <a:pt x="12" y="1"/>
                      <a:pt x="0" y="2"/>
                      <a:pt x="4" y="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6" name="Freeform 92"/>
              <p:cNvSpPr>
                <a:spLocks/>
              </p:cNvSpPr>
              <p:nvPr/>
            </p:nvSpPr>
            <p:spPr bwMode="auto">
              <a:xfrm>
                <a:off x="1881" y="5448"/>
                <a:ext cx="22" cy="13"/>
              </a:xfrm>
              <a:custGeom>
                <a:avLst/>
                <a:gdLst>
                  <a:gd name="T0" fmla="*/ 0 w 22"/>
                  <a:gd name="T1" fmla="*/ 6 h 13"/>
                  <a:gd name="T2" fmla="*/ 15 w 22"/>
                  <a:gd name="T3" fmla="*/ 9 h 13"/>
                  <a:gd name="T4" fmla="*/ 3 w 22"/>
                  <a:gd name="T5" fmla="*/ 3 h 13"/>
                  <a:gd name="T6" fmla="*/ 0 w 22"/>
                  <a:gd name="T7" fmla="*/ 6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"/>
                  <a:gd name="T13" fmla="*/ 0 h 13"/>
                  <a:gd name="T14" fmla="*/ 22 w 22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" h="13">
                    <a:moveTo>
                      <a:pt x="0" y="6"/>
                    </a:moveTo>
                    <a:cubicBezTo>
                      <a:pt x="7" y="10"/>
                      <a:pt x="7" y="13"/>
                      <a:pt x="15" y="9"/>
                    </a:cubicBezTo>
                    <a:cubicBezTo>
                      <a:pt x="22" y="0"/>
                      <a:pt x="9" y="2"/>
                      <a:pt x="3" y="3"/>
                    </a:cubicBezTo>
                    <a:cubicBezTo>
                      <a:pt x="0" y="9"/>
                      <a:pt x="0" y="10"/>
                      <a:pt x="0" y="6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7" name="Freeform 93"/>
              <p:cNvSpPr>
                <a:spLocks/>
              </p:cNvSpPr>
              <p:nvPr/>
            </p:nvSpPr>
            <p:spPr bwMode="auto">
              <a:xfrm>
                <a:off x="1652" y="5373"/>
                <a:ext cx="61" cy="20"/>
              </a:xfrm>
              <a:custGeom>
                <a:avLst/>
                <a:gdLst>
                  <a:gd name="T0" fmla="*/ 6 w 61"/>
                  <a:gd name="T1" fmla="*/ 2 h 20"/>
                  <a:gd name="T2" fmla="*/ 9 w 61"/>
                  <a:gd name="T3" fmla="*/ 20 h 20"/>
                  <a:gd name="T4" fmla="*/ 27 w 61"/>
                  <a:gd name="T5" fmla="*/ 0 h 20"/>
                  <a:gd name="T6" fmla="*/ 6 w 61"/>
                  <a:gd name="T7" fmla="*/ 2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"/>
                  <a:gd name="T13" fmla="*/ 0 h 20"/>
                  <a:gd name="T14" fmla="*/ 61 w 61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" h="20">
                    <a:moveTo>
                      <a:pt x="6" y="2"/>
                    </a:moveTo>
                    <a:cubicBezTo>
                      <a:pt x="1" y="9"/>
                      <a:pt x="0" y="17"/>
                      <a:pt x="9" y="20"/>
                    </a:cubicBezTo>
                    <a:cubicBezTo>
                      <a:pt x="61" y="16"/>
                      <a:pt x="50" y="17"/>
                      <a:pt x="27" y="0"/>
                    </a:cubicBezTo>
                    <a:cubicBezTo>
                      <a:pt x="15" y="5"/>
                      <a:pt x="23" y="6"/>
                      <a:pt x="6" y="2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8" name="Freeform 94"/>
              <p:cNvSpPr>
                <a:spLocks/>
              </p:cNvSpPr>
              <p:nvPr/>
            </p:nvSpPr>
            <p:spPr bwMode="auto">
              <a:xfrm>
                <a:off x="1602" y="5394"/>
                <a:ext cx="20" cy="20"/>
              </a:xfrm>
              <a:custGeom>
                <a:avLst/>
                <a:gdLst>
                  <a:gd name="T0" fmla="*/ 0 w 20"/>
                  <a:gd name="T1" fmla="*/ 0 h 20"/>
                  <a:gd name="T2" fmla="*/ 9 w 20"/>
                  <a:gd name="T3" fmla="*/ 12 h 20"/>
                  <a:gd name="T4" fmla="*/ 20 w 20"/>
                  <a:gd name="T5" fmla="*/ 9 h 20"/>
                  <a:gd name="T6" fmla="*/ 0 w 20"/>
                  <a:gd name="T7" fmla="*/ 0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"/>
                  <a:gd name="T13" fmla="*/ 0 h 20"/>
                  <a:gd name="T14" fmla="*/ 20 w 20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" h="20">
                    <a:moveTo>
                      <a:pt x="0" y="0"/>
                    </a:moveTo>
                    <a:cubicBezTo>
                      <a:pt x="2" y="6"/>
                      <a:pt x="4" y="8"/>
                      <a:pt x="9" y="12"/>
                    </a:cubicBezTo>
                    <a:cubicBezTo>
                      <a:pt x="14" y="20"/>
                      <a:pt x="17" y="16"/>
                      <a:pt x="20" y="9"/>
                    </a:cubicBezTo>
                    <a:cubicBezTo>
                      <a:pt x="14" y="5"/>
                      <a:pt x="8" y="0"/>
                      <a:pt x="0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9" name="Freeform 95"/>
              <p:cNvSpPr>
                <a:spLocks/>
              </p:cNvSpPr>
              <p:nvPr/>
            </p:nvSpPr>
            <p:spPr bwMode="auto">
              <a:xfrm>
                <a:off x="1557" y="5368"/>
                <a:ext cx="59" cy="29"/>
              </a:xfrm>
              <a:custGeom>
                <a:avLst/>
                <a:gdLst>
                  <a:gd name="T0" fmla="*/ 5 w 59"/>
                  <a:gd name="T1" fmla="*/ 17 h 29"/>
                  <a:gd name="T2" fmla="*/ 23 w 59"/>
                  <a:gd name="T3" fmla="*/ 29 h 29"/>
                  <a:gd name="T4" fmla="*/ 51 w 59"/>
                  <a:gd name="T5" fmla="*/ 11 h 29"/>
                  <a:gd name="T6" fmla="*/ 27 w 59"/>
                  <a:gd name="T7" fmla="*/ 11 h 29"/>
                  <a:gd name="T8" fmla="*/ 5 w 59"/>
                  <a:gd name="T9" fmla="*/ 17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29"/>
                  <a:gd name="T17" fmla="*/ 59 w 59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29">
                    <a:moveTo>
                      <a:pt x="5" y="17"/>
                    </a:moveTo>
                    <a:cubicBezTo>
                      <a:pt x="11" y="22"/>
                      <a:pt x="16" y="28"/>
                      <a:pt x="23" y="29"/>
                    </a:cubicBezTo>
                    <a:cubicBezTo>
                      <a:pt x="37" y="18"/>
                      <a:pt x="28" y="16"/>
                      <a:pt x="51" y="11"/>
                    </a:cubicBezTo>
                    <a:cubicBezTo>
                      <a:pt x="59" y="0"/>
                      <a:pt x="32" y="10"/>
                      <a:pt x="27" y="11"/>
                    </a:cubicBezTo>
                    <a:cubicBezTo>
                      <a:pt x="23" y="13"/>
                      <a:pt x="0" y="25"/>
                      <a:pt x="5" y="17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30" name="Freeform 96"/>
              <p:cNvSpPr>
                <a:spLocks/>
              </p:cNvSpPr>
              <p:nvPr/>
            </p:nvSpPr>
            <p:spPr bwMode="auto">
              <a:xfrm>
                <a:off x="1586" y="5313"/>
                <a:ext cx="27" cy="42"/>
              </a:xfrm>
              <a:custGeom>
                <a:avLst/>
                <a:gdLst>
                  <a:gd name="T0" fmla="*/ 9 w 27"/>
                  <a:gd name="T1" fmla="*/ 12 h 42"/>
                  <a:gd name="T2" fmla="*/ 0 w 27"/>
                  <a:gd name="T3" fmla="*/ 26 h 42"/>
                  <a:gd name="T4" fmla="*/ 19 w 27"/>
                  <a:gd name="T5" fmla="*/ 23 h 42"/>
                  <a:gd name="T6" fmla="*/ 16 w 27"/>
                  <a:gd name="T7" fmla="*/ 0 h 42"/>
                  <a:gd name="T8" fmla="*/ 9 w 27"/>
                  <a:gd name="T9" fmla="*/ 1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2"/>
                  <a:gd name="T17" fmla="*/ 27 w 27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2">
                    <a:moveTo>
                      <a:pt x="9" y="12"/>
                    </a:moveTo>
                    <a:cubicBezTo>
                      <a:pt x="6" y="17"/>
                      <a:pt x="3" y="21"/>
                      <a:pt x="0" y="26"/>
                    </a:cubicBezTo>
                    <a:cubicBezTo>
                      <a:pt x="3" y="42"/>
                      <a:pt x="10" y="27"/>
                      <a:pt x="19" y="23"/>
                    </a:cubicBezTo>
                    <a:cubicBezTo>
                      <a:pt x="23" y="14"/>
                      <a:pt x="27" y="7"/>
                      <a:pt x="16" y="0"/>
                    </a:cubicBezTo>
                    <a:cubicBezTo>
                      <a:pt x="9" y="2"/>
                      <a:pt x="5" y="5"/>
                      <a:pt x="9" y="12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31" name="Freeform 97"/>
              <p:cNvSpPr>
                <a:spLocks/>
              </p:cNvSpPr>
              <p:nvPr/>
            </p:nvSpPr>
            <p:spPr bwMode="auto">
              <a:xfrm>
                <a:off x="1473" y="5290"/>
                <a:ext cx="90" cy="53"/>
              </a:xfrm>
              <a:custGeom>
                <a:avLst/>
                <a:gdLst>
                  <a:gd name="T0" fmla="*/ 17 w 90"/>
                  <a:gd name="T1" fmla="*/ 23 h 53"/>
                  <a:gd name="T2" fmla="*/ 30 w 90"/>
                  <a:gd name="T3" fmla="*/ 28 h 53"/>
                  <a:gd name="T4" fmla="*/ 41 w 90"/>
                  <a:gd name="T5" fmla="*/ 14 h 53"/>
                  <a:gd name="T6" fmla="*/ 60 w 90"/>
                  <a:gd name="T7" fmla="*/ 10 h 53"/>
                  <a:gd name="T8" fmla="*/ 72 w 90"/>
                  <a:gd name="T9" fmla="*/ 19 h 53"/>
                  <a:gd name="T10" fmla="*/ 81 w 90"/>
                  <a:gd name="T11" fmla="*/ 26 h 53"/>
                  <a:gd name="T12" fmla="*/ 90 w 90"/>
                  <a:gd name="T13" fmla="*/ 38 h 53"/>
                  <a:gd name="T14" fmla="*/ 71 w 90"/>
                  <a:gd name="T15" fmla="*/ 38 h 53"/>
                  <a:gd name="T16" fmla="*/ 68 w 90"/>
                  <a:gd name="T17" fmla="*/ 31 h 53"/>
                  <a:gd name="T18" fmla="*/ 56 w 90"/>
                  <a:gd name="T19" fmla="*/ 43 h 53"/>
                  <a:gd name="T20" fmla="*/ 29 w 90"/>
                  <a:gd name="T21" fmla="*/ 47 h 53"/>
                  <a:gd name="T22" fmla="*/ 9 w 90"/>
                  <a:gd name="T23" fmla="*/ 49 h 53"/>
                  <a:gd name="T24" fmla="*/ 0 w 90"/>
                  <a:gd name="T25" fmla="*/ 35 h 53"/>
                  <a:gd name="T26" fmla="*/ 17 w 90"/>
                  <a:gd name="T27" fmla="*/ 23 h 5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0"/>
                  <a:gd name="T43" fmla="*/ 0 h 53"/>
                  <a:gd name="T44" fmla="*/ 90 w 90"/>
                  <a:gd name="T45" fmla="*/ 53 h 5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0" h="53">
                    <a:moveTo>
                      <a:pt x="17" y="23"/>
                    </a:moveTo>
                    <a:cubicBezTo>
                      <a:pt x="21" y="25"/>
                      <a:pt x="26" y="26"/>
                      <a:pt x="30" y="28"/>
                    </a:cubicBezTo>
                    <a:cubicBezTo>
                      <a:pt x="25" y="12"/>
                      <a:pt x="27" y="11"/>
                      <a:pt x="41" y="14"/>
                    </a:cubicBezTo>
                    <a:cubicBezTo>
                      <a:pt x="47" y="17"/>
                      <a:pt x="53" y="12"/>
                      <a:pt x="60" y="10"/>
                    </a:cubicBezTo>
                    <a:cubicBezTo>
                      <a:pt x="66" y="0"/>
                      <a:pt x="67" y="14"/>
                      <a:pt x="72" y="19"/>
                    </a:cubicBezTo>
                    <a:cubicBezTo>
                      <a:pt x="75" y="22"/>
                      <a:pt x="81" y="26"/>
                      <a:pt x="81" y="26"/>
                    </a:cubicBezTo>
                    <a:cubicBezTo>
                      <a:pt x="83" y="32"/>
                      <a:pt x="86" y="33"/>
                      <a:pt x="90" y="38"/>
                    </a:cubicBezTo>
                    <a:cubicBezTo>
                      <a:pt x="84" y="48"/>
                      <a:pt x="79" y="42"/>
                      <a:pt x="71" y="38"/>
                    </a:cubicBezTo>
                    <a:cubicBezTo>
                      <a:pt x="70" y="36"/>
                      <a:pt x="70" y="32"/>
                      <a:pt x="68" y="31"/>
                    </a:cubicBezTo>
                    <a:cubicBezTo>
                      <a:pt x="67" y="31"/>
                      <a:pt x="65" y="40"/>
                      <a:pt x="56" y="43"/>
                    </a:cubicBezTo>
                    <a:cubicBezTo>
                      <a:pt x="48" y="46"/>
                      <a:pt x="38" y="46"/>
                      <a:pt x="29" y="47"/>
                    </a:cubicBezTo>
                    <a:cubicBezTo>
                      <a:pt x="18" y="51"/>
                      <a:pt x="23" y="53"/>
                      <a:pt x="9" y="49"/>
                    </a:cubicBezTo>
                    <a:cubicBezTo>
                      <a:pt x="6" y="44"/>
                      <a:pt x="3" y="40"/>
                      <a:pt x="0" y="35"/>
                    </a:cubicBezTo>
                    <a:cubicBezTo>
                      <a:pt x="8" y="30"/>
                      <a:pt x="6" y="27"/>
                      <a:pt x="17" y="23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32" name="Freeform 98"/>
              <p:cNvSpPr>
                <a:spLocks/>
              </p:cNvSpPr>
              <p:nvPr/>
            </p:nvSpPr>
            <p:spPr bwMode="auto">
              <a:xfrm>
                <a:off x="1575" y="5181"/>
                <a:ext cx="45" cy="102"/>
              </a:xfrm>
              <a:custGeom>
                <a:avLst/>
                <a:gdLst>
                  <a:gd name="T0" fmla="*/ 26 w 45"/>
                  <a:gd name="T1" fmla="*/ 12 h 102"/>
                  <a:gd name="T2" fmla="*/ 15 w 45"/>
                  <a:gd name="T3" fmla="*/ 26 h 102"/>
                  <a:gd name="T4" fmla="*/ 0 w 45"/>
                  <a:gd name="T5" fmla="*/ 39 h 102"/>
                  <a:gd name="T6" fmla="*/ 5 w 45"/>
                  <a:gd name="T7" fmla="*/ 57 h 102"/>
                  <a:gd name="T8" fmla="*/ 14 w 45"/>
                  <a:gd name="T9" fmla="*/ 80 h 102"/>
                  <a:gd name="T10" fmla="*/ 23 w 45"/>
                  <a:gd name="T11" fmla="*/ 90 h 102"/>
                  <a:gd name="T12" fmla="*/ 38 w 45"/>
                  <a:gd name="T13" fmla="*/ 96 h 102"/>
                  <a:gd name="T14" fmla="*/ 45 w 45"/>
                  <a:gd name="T15" fmla="*/ 87 h 102"/>
                  <a:gd name="T16" fmla="*/ 27 w 45"/>
                  <a:gd name="T17" fmla="*/ 78 h 102"/>
                  <a:gd name="T18" fmla="*/ 17 w 45"/>
                  <a:gd name="T19" fmla="*/ 63 h 102"/>
                  <a:gd name="T20" fmla="*/ 29 w 45"/>
                  <a:gd name="T21" fmla="*/ 60 h 102"/>
                  <a:gd name="T22" fmla="*/ 44 w 45"/>
                  <a:gd name="T23" fmla="*/ 50 h 102"/>
                  <a:gd name="T24" fmla="*/ 41 w 45"/>
                  <a:gd name="T25" fmla="*/ 15 h 102"/>
                  <a:gd name="T26" fmla="*/ 26 w 45"/>
                  <a:gd name="T27" fmla="*/ 12 h 10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5"/>
                  <a:gd name="T43" fmla="*/ 0 h 102"/>
                  <a:gd name="T44" fmla="*/ 45 w 45"/>
                  <a:gd name="T45" fmla="*/ 102 h 10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5" h="102">
                    <a:moveTo>
                      <a:pt x="26" y="12"/>
                    </a:moveTo>
                    <a:cubicBezTo>
                      <a:pt x="21" y="17"/>
                      <a:pt x="18" y="20"/>
                      <a:pt x="15" y="26"/>
                    </a:cubicBezTo>
                    <a:cubicBezTo>
                      <a:pt x="11" y="48"/>
                      <a:pt x="15" y="37"/>
                      <a:pt x="0" y="39"/>
                    </a:cubicBezTo>
                    <a:cubicBezTo>
                      <a:pt x="2" y="45"/>
                      <a:pt x="3" y="51"/>
                      <a:pt x="5" y="57"/>
                    </a:cubicBezTo>
                    <a:cubicBezTo>
                      <a:pt x="6" y="71"/>
                      <a:pt x="3" y="75"/>
                      <a:pt x="14" y="80"/>
                    </a:cubicBezTo>
                    <a:cubicBezTo>
                      <a:pt x="18" y="86"/>
                      <a:pt x="16" y="89"/>
                      <a:pt x="23" y="90"/>
                    </a:cubicBezTo>
                    <a:cubicBezTo>
                      <a:pt x="28" y="93"/>
                      <a:pt x="32" y="95"/>
                      <a:pt x="38" y="96"/>
                    </a:cubicBezTo>
                    <a:cubicBezTo>
                      <a:pt x="45" y="102"/>
                      <a:pt x="44" y="94"/>
                      <a:pt x="45" y="87"/>
                    </a:cubicBezTo>
                    <a:cubicBezTo>
                      <a:pt x="40" y="73"/>
                      <a:pt x="39" y="76"/>
                      <a:pt x="27" y="78"/>
                    </a:cubicBezTo>
                    <a:cubicBezTo>
                      <a:pt x="22" y="74"/>
                      <a:pt x="17" y="63"/>
                      <a:pt x="17" y="63"/>
                    </a:cubicBezTo>
                    <a:cubicBezTo>
                      <a:pt x="19" y="54"/>
                      <a:pt x="21" y="59"/>
                      <a:pt x="29" y="60"/>
                    </a:cubicBezTo>
                    <a:cubicBezTo>
                      <a:pt x="39" y="65"/>
                      <a:pt x="37" y="54"/>
                      <a:pt x="44" y="50"/>
                    </a:cubicBezTo>
                    <a:cubicBezTo>
                      <a:pt x="38" y="38"/>
                      <a:pt x="35" y="29"/>
                      <a:pt x="41" y="15"/>
                    </a:cubicBezTo>
                    <a:cubicBezTo>
                      <a:pt x="36" y="0"/>
                      <a:pt x="35" y="3"/>
                      <a:pt x="26" y="12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33" name="Freeform 99"/>
              <p:cNvSpPr>
                <a:spLocks/>
              </p:cNvSpPr>
              <p:nvPr/>
            </p:nvSpPr>
            <p:spPr bwMode="auto">
              <a:xfrm>
                <a:off x="1511" y="5229"/>
                <a:ext cx="53" cy="65"/>
              </a:xfrm>
              <a:custGeom>
                <a:avLst/>
                <a:gdLst>
                  <a:gd name="T0" fmla="*/ 3 w 53"/>
                  <a:gd name="T1" fmla="*/ 6 h 65"/>
                  <a:gd name="T2" fmla="*/ 12 w 53"/>
                  <a:gd name="T3" fmla="*/ 17 h 65"/>
                  <a:gd name="T4" fmla="*/ 0 w 53"/>
                  <a:gd name="T5" fmla="*/ 29 h 65"/>
                  <a:gd name="T6" fmla="*/ 9 w 53"/>
                  <a:gd name="T7" fmla="*/ 42 h 65"/>
                  <a:gd name="T8" fmla="*/ 22 w 53"/>
                  <a:gd name="T9" fmla="*/ 30 h 65"/>
                  <a:gd name="T10" fmla="*/ 31 w 53"/>
                  <a:gd name="T11" fmla="*/ 41 h 65"/>
                  <a:gd name="T12" fmla="*/ 43 w 53"/>
                  <a:gd name="T13" fmla="*/ 65 h 65"/>
                  <a:gd name="T14" fmla="*/ 51 w 53"/>
                  <a:gd name="T15" fmla="*/ 50 h 65"/>
                  <a:gd name="T16" fmla="*/ 45 w 53"/>
                  <a:gd name="T17" fmla="*/ 26 h 65"/>
                  <a:gd name="T18" fmla="*/ 16 w 53"/>
                  <a:gd name="T19" fmla="*/ 0 h 65"/>
                  <a:gd name="T20" fmla="*/ 3 w 53"/>
                  <a:gd name="T21" fmla="*/ 6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"/>
                  <a:gd name="T34" fmla="*/ 0 h 65"/>
                  <a:gd name="T35" fmla="*/ 53 w 53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" h="65">
                    <a:moveTo>
                      <a:pt x="3" y="6"/>
                    </a:moveTo>
                    <a:cubicBezTo>
                      <a:pt x="8" y="9"/>
                      <a:pt x="10" y="11"/>
                      <a:pt x="12" y="17"/>
                    </a:cubicBezTo>
                    <a:cubicBezTo>
                      <a:pt x="5" y="20"/>
                      <a:pt x="4" y="23"/>
                      <a:pt x="0" y="29"/>
                    </a:cubicBezTo>
                    <a:cubicBezTo>
                      <a:pt x="1" y="37"/>
                      <a:pt x="2" y="38"/>
                      <a:pt x="9" y="42"/>
                    </a:cubicBezTo>
                    <a:cubicBezTo>
                      <a:pt x="20" y="39"/>
                      <a:pt x="20" y="40"/>
                      <a:pt x="22" y="30"/>
                    </a:cubicBezTo>
                    <a:cubicBezTo>
                      <a:pt x="25" y="35"/>
                      <a:pt x="26" y="38"/>
                      <a:pt x="31" y="41"/>
                    </a:cubicBezTo>
                    <a:cubicBezTo>
                      <a:pt x="37" y="50"/>
                      <a:pt x="32" y="60"/>
                      <a:pt x="43" y="65"/>
                    </a:cubicBezTo>
                    <a:cubicBezTo>
                      <a:pt x="50" y="61"/>
                      <a:pt x="48" y="57"/>
                      <a:pt x="51" y="50"/>
                    </a:cubicBezTo>
                    <a:cubicBezTo>
                      <a:pt x="53" y="41"/>
                      <a:pt x="53" y="32"/>
                      <a:pt x="45" y="26"/>
                    </a:cubicBezTo>
                    <a:cubicBezTo>
                      <a:pt x="40" y="12"/>
                      <a:pt x="29" y="6"/>
                      <a:pt x="16" y="0"/>
                    </a:cubicBezTo>
                    <a:cubicBezTo>
                      <a:pt x="11" y="2"/>
                      <a:pt x="3" y="1"/>
                      <a:pt x="3" y="6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34" name="Freeform 100"/>
              <p:cNvSpPr>
                <a:spLocks/>
              </p:cNvSpPr>
              <p:nvPr/>
            </p:nvSpPr>
            <p:spPr bwMode="auto">
              <a:xfrm>
                <a:off x="1455" y="5220"/>
                <a:ext cx="57" cy="75"/>
              </a:xfrm>
              <a:custGeom>
                <a:avLst/>
                <a:gdLst>
                  <a:gd name="T0" fmla="*/ 35 w 57"/>
                  <a:gd name="T1" fmla="*/ 6 h 75"/>
                  <a:gd name="T2" fmla="*/ 0 w 57"/>
                  <a:gd name="T3" fmla="*/ 12 h 75"/>
                  <a:gd name="T4" fmla="*/ 18 w 57"/>
                  <a:gd name="T5" fmla="*/ 33 h 75"/>
                  <a:gd name="T6" fmla="*/ 29 w 57"/>
                  <a:gd name="T7" fmla="*/ 59 h 75"/>
                  <a:gd name="T8" fmla="*/ 44 w 57"/>
                  <a:gd name="T9" fmla="*/ 72 h 75"/>
                  <a:gd name="T10" fmla="*/ 56 w 57"/>
                  <a:gd name="T11" fmla="*/ 66 h 75"/>
                  <a:gd name="T12" fmla="*/ 38 w 57"/>
                  <a:gd name="T13" fmla="*/ 41 h 75"/>
                  <a:gd name="T14" fmla="*/ 44 w 57"/>
                  <a:gd name="T15" fmla="*/ 33 h 75"/>
                  <a:gd name="T16" fmla="*/ 53 w 57"/>
                  <a:gd name="T17" fmla="*/ 26 h 75"/>
                  <a:gd name="T18" fmla="*/ 48 w 57"/>
                  <a:gd name="T19" fmla="*/ 9 h 75"/>
                  <a:gd name="T20" fmla="*/ 35 w 57"/>
                  <a:gd name="T21" fmla="*/ 6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7"/>
                  <a:gd name="T34" fmla="*/ 0 h 75"/>
                  <a:gd name="T35" fmla="*/ 57 w 57"/>
                  <a:gd name="T36" fmla="*/ 75 h 7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7" h="75">
                    <a:moveTo>
                      <a:pt x="35" y="6"/>
                    </a:moveTo>
                    <a:cubicBezTo>
                      <a:pt x="23" y="11"/>
                      <a:pt x="14" y="11"/>
                      <a:pt x="0" y="12"/>
                    </a:cubicBezTo>
                    <a:cubicBezTo>
                      <a:pt x="2" y="31"/>
                      <a:pt x="0" y="32"/>
                      <a:pt x="18" y="33"/>
                    </a:cubicBezTo>
                    <a:cubicBezTo>
                      <a:pt x="23" y="41"/>
                      <a:pt x="24" y="50"/>
                      <a:pt x="29" y="59"/>
                    </a:cubicBezTo>
                    <a:cubicBezTo>
                      <a:pt x="30" y="67"/>
                      <a:pt x="36" y="70"/>
                      <a:pt x="44" y="72"/>
                    </a:cubicBezTo>
                    <a:cubicBezTo>
                      <a:pt x="51" y="75"/>
                      <a:pt x="53" y="72"/>
                      <a:pt x="56" y="66"/>
                    </a:cubicBezTo>
                    <a:cubicBezTo>
                      <a:pt x="52" y="56"/>
                      <a:pt x="48" y="46"/>
                      <a:pt x="38" y="41"/>
                    </a:cubicBezTo>
                    <a:cubicBezTo>
                      <a:pt x="34" y="34"/>
                      <a:pt x="36" y="32"/>
                      <a:pt x="44" y="33"/>
                    </a:cubicBezTo>
                    <a:cubicBezTo>
                      <a:pt x="51" y="36"/>
                      <a:pt x="50" y="31"/>
                      <a:pt x="53" y="26"/>
                    </a:cubicBezTo>
                    <a:cubicBezTo>
                      <a:pt x="55" y="17"/>
                      <a:pt x="57" y="15"/>
                      <a:pt x="48" y="9"/>
                    </a:cubicBezTo>
                    <a:cubicBezTo>
                      <a:pt x="44" y="0"/>
                      <a:pt x="43" y="3"/>
                      <a:pt x="35" y="6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35" name="Freeform 101"/>
              <p:cNvSpPr>
                <a:spLocks/>
              </p:cNvSpPr>
              <p:nvPr/>
            </p:nvSpPr>
            <p:spPr bwMode="auto">
              <a:xfrm>
                <a:off x="1556" y="5286"/>
                <a:ext cx="33" cy="38"/>
              </a:xfrm>
              <a:custGeom>
                <a:avLst/>
                <a:gdLst>
                  <a:gd name="T0" fmla="*/ 19 w 33"/>
                  <a:gd name="T1" fmla="*/ 3 h 38"/>
                  <a:gd name="T2" fmla="*/ 10 w 33"/>
                  <a:gd name="T3" fmla="*/ 6 h 38"/>
                  <a:gd name="T4" fmla="*/ 9 w 33"/>
                  <a:gd name="T5" fmla="*/ 11 h 38"/>
                  <a:gd name="T6" fmla="*/ 0 w 33"/>
                  <a:gd name="T7" fmla="*/ 17 h 38"/>
                  <a:gd name="T8" fmla="*/ 15 w 33"/>
                  <a:gd name="T9" fmla="*/ 30 h 38"/>
                  <a:gd name="T10" fmla="*/ 25 w 33"/>
                  <a:gd name="T11" fmla="*/ 38 h 38"/>
                  <a:gd name="T12" fmla="*/ 33 w 33"/>
                  <a:gd name="T13" fmla="*/ 24 h 38"/>
                  <a:gd name="T14" fmla="*/ 21 w 33"/>
                  <a:gd name="T15" fmla="*/ 8 h 38"/>
                  <a:gd name="T16" fmla="*/ 19 w 33"/>
                  <a:gd name="T17" fmla="*/ 3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"/>
                  <a:gd name="T28" fmla="*/ 0 h 38"/>
                  <a:gd name="T29" fmla="*/ 33 w 33"/>
                  <a:gd name="T30" fmla="*/ 38 h 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" h="38">
                    <a:moveTo>
                      <a:pt x="19" y="3"/>
                    </a:moveTo>
                    <a:cubicBezTo>
                      <a:pt x="16" y="4"/>
                      <a:pt x="12" y="4"/>
                      <a:pt x="10" y="6"/>
                    </a:cubicBezTo>
                    <a:cubicBezTo>
                      <a:pt x="9" y="7"/>
                      <a:pt x="10" y="10"/>
                      <a:pt x="9" y="11"/>
                    </a:cubicBezTo>
                    <a:cubicBezTo>
                      <a:pt x="7" y="14"/>
                      <a:pt x="3" y="15"/>
                      <a:pt x="0" y="17"/>
                    </a:cubicBezTo>
                    <a:cubicBezTo>
                      <a:pt x="1" y="28"/>
                      <a:pt x="5" y="28"/>
                      <a:pt x="15" y="30"/>
                    </a:cubicBezTo>
                    <a:cubicBezTo>
                      <a:pt x="20" y="32"/>
                      <a:pt x="20" y="36"/>
                      <a:pt x="25" y="38"/>
                    </a:cubicBezTo>
                    <a:cubicBezTo>
                      <a:pt x="32" y="34"/>
                      <a:pt x="31" y="31"/>
                      <a:pt x="33" y="24"/>
                    </a:cubicBezTo>
                    <a:cubicBezTo>
                      <a:pt x="30" y="13"/>
                      <a:pt x="29" y="14"/>
                      <a:pt x="21" y="8"/>
                    </a:cubicBezTo>
                    <a:cubicBezTo>
                      <a:pt x="18" y="2"/>
                      <a:pt x="16" y="0"/>
                      <a:pt x="19" y="3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36" name="Freeform 102"/>
              <p:cNvSpPr>
                <a:spLocks/>
              </p:cNvSpPr>
              <p:nvPr/>
            </p:nvSpPr>
            <p:spPr bwMode="auto">
              <a:xfrm>
                <a:off x="1320" y="5157"/>
                <a:ext cx="149" cy="101"/>
              </a:xfrm>
              <a:custGeom>
                <a:avLst/>
                <a:gdLst>
                  <a:gd name="T0" fmla="*/ 123 w 149"/>
                  <a:gd name="T1" fmla="*/ 77 h 101"/>
                  <a:gd name="T2" fmla="*/ 129 w 149"/>
                  <a:gd name="T3" fmla="*/ 62 h 101"/>
                  <a:gd name="T4" fmla="*/ 143 w 149"/>
                  <a:gd name="T5" fmla="*/ 54 h 101"/>
                  <a:gd name="T6" fmla="*/ 134 w 149"/>
                  <a:gd name="T7" fmla="*/ 36 h 101"/>
                  <a:gd name="T8" fmla="*/ 123 w 149"/>
                  <a:gd name="T9" fmla="*/ 29 h 101"/>
                  <a:gd name="T10" fmla="*/ 101 w 149"/>
                  <a:gd name="T11" fmla="*/ 35 h 101"/>
                  <a:gd name="T12" fmla="*/ 87 w 149"/>
                  <a:gd name="T13" fmla="*/ 17 h 101"/>
                  <a:gd name="T14" fmla="*/ 69 w 149"/>
                  <a:gd name="T15" fmla="*/ 8 h 101"/>
                  <a:gd name="T16" fmla="*/ 41 w 149"/>
                  <a:gd name="T17" fmla="*/ 0 h 101"/>
                  <a:gd name="T18" fmla="*/ 6 w 149"/>
                  <a:gd name="T19" fmla="*/ 11 h 101"/>
                  <a:gd name="T20" fmla="*/ 15 w 149"/>
                  <a:gd name="T21" fmla="*/ 21 h 101"/>
                  <a:gd name="T22" fmla="*/ 48 w 149"/>
                  <a:gd name="T23" fmla="*/ 45 h 101"/>
                  <a:gd name="T24" fmla="*/ 51 w 149"/>
                  <a:gd name="T25" fmla="*/ 65 h 101"/>
                  <a:gd name="T26" fmla="*/ 66 w 149"/>
                  <a:gd name="T27" fmla="*/ 83 h 101"/>
                  <a:gd name="T28" fmla="*/ 83 w 149"/>
                  <a:gd name="T29" fmla="*/ 59 h 101"/>
                  <a:gd name="T30" fmla="*/ 86 w 149"/>
                  <a:gd name="T31" fmla="*/ 65 h 101"/>
                  <a:gd name="T32" fmla="*/ 78 w 149"/>
                  <a:gd name="T33" fmla="*/ 92 h 101"/>
                  <a:gd name="T34" fmla="*/ 92 w 149"/>
                  <a:gd name="T35" fmla="*/ 96 h 101"/>
                  <a:gd name="T36" fmla="*/ 116 w 149"/>
                  <a:gd name="T37" fmla="*/ 90 h 101"/>
                  <a:gd name="T38" fmla="*/ 123 w 149"/>
                  <a:gd name="T39" fmla="*/ 77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9"/>
                  <a:gd name="T61" fmla="*/ 0 h 101"/>
                  <a:gd name="T62" fmla="*/ 149 w 149"/>
                  <a:gd name="T63" fmla="*/ 101 h 10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9" h="101">
                    <a:moveTo>
                      <a:pt x="123" y="77"/>
                    </a:moveTo>
                    <a:cubicBezTo>
                      <a:pt x="134" y="66"/>
                      <a:pt x="134" y="72"/>
                      <a:pt x="129" y="62"/>
                    </a:cubicBezTo>
                    <a:cubicBezTo>
                      <a:pt x="132" y="53"/>
                      <a:pt x="133" y="53"/>
                      <a:pt x="143" y="54"/>
                    </a:cubicBezTo>
                    <a:cubicBezTo>
                      <a:pt x="149" y="46"/>
                      <a:pt x="141" y="40"/>
                      <a:pt x="134" y="36"/>
                    </a:cubicBezTo>
                    <a:cubicBezTo>
                      <a:pt x="130" y="30"/>
                      <a:pt x="131" y="26"/>
                      <a:pt x="123" y="29"/>
                    </a:cubicBezTo>
                    <a:cubicBezTo>
                      <a:pt x="110" y="22"/>
                      <a:pt x="111" y="30"/>
                      <a:pt x="101" y="35"/>
                    </a:cubicBezTo>
                    <a:cubicBezTo>
                      <a:pt x="97" y="28"/>
                      <a:pt x="95" y="22"/>
                      <a:pt x="87" y="17"/>
                    </a:cubicBezTo>
                    <a:cubicBezTo>
                      <a:pt x="77" y="19"/>
                      <a:pt x="77" y="13"/>
                      <a:pt x="69" y="8"/>
                    </a:cubicBezTo>
                    <a:cubicBezTo>
                      <a:pt x="58" y="10"/>
                      <a:pt x="49" y="6"/>
                      <a:pt x="41" y="0"/>
                    </a:cubicBezTo>
                    <a:cubicBezTo>
                      <a:pt x="25" y="2"/>
                      <a:pt x="20" y="8"/>
                      <a:pt x="6" y="11"/>
                    </a:cubicBezTo>
                    <a:cubicBezTo>
                      <a:pt x="0" y="19"/>
                      <a:pt x="7" y="20"/>
                      <a:pt x="15" y="21"/>
                    </a:cubicBezTo>
                    <a:cubicBezTo>
                      <a:pt x="24" y="24"/>
                      <a:pt x="42" y="38"/>
                      <a:pt x="48" y="45"/>
                    </a:cubicBezTo>
                    <a:cubicBezTo>
                      <a:pt x="46" y="53"/>
                      <a:pt x="42" y="60"/>
                      <a:pt x="51" y="65"/>
                    </a:cubicBezTo>
                    <a:cubicBezTo>
                      <a:pt x="54" y="77"/>
                      <a:pt x="57" y="76"/>
                      <a:pt x="66" y="83"/>
                    </a:cubicBezTo>
                    <a:cubicBezTo>
                      <a:pt x="72" y="67"/>
                      <a:pt x="68" y="68"/>
                      <a:pt x="83" y="59"/>
                    </a:cubicBezTo>
                    <a:cubicBezTo>
                      <a:pt x="102" y="61"/>
                      <a:pt x="95" y="61"/>
                      <a:pt x="86" y="65"/>
                    </a:cubicBezTo>
                    <a:cubicBezTo>
                      <a:pt x="83" y="82"/>
                      <a:pt x="83" y="80"/>
                      <a:pt x="78" y="92"/>
                    </a:cubicBezTo>
                    <a:cubicBezTo>
                      <a:pt x="83" y="93"/>
                      <a:pt x="87" y="95"/>
                      <a:pt x="92" y="96"/>
                    </a:cubicBezTo>
                    <a:cubicBezTo>
                      <a:pt x="102" y="101"/>
                      <a:pt x="107" y="95"/>
                      <a:pt x="116" y="90"/>
                    </a:cubicBezTo>
                    <a:cubicBezTo>
                      <a:pt x="130" y="100"/>
                      <a:pt x="132" y="77"/>
                      <a:pt x="123" y="77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37" name="Freeform 103"/>
              <p:cNvSpPr>
                <a:spLocks/>
              </p:cNvSpPr>
              <p:nvPr/>
            </p:nvSpPr>
            <p:spPr bwMode="auto">
              <a:xfrm>
                <a:off x="1515" y="5360"/>
                <a:ext cx="52" cy="19"/>
              </a:xfrm>
              <a:custGeom>
                <a:avLst/>
                <a:gdLst>
                  <a:gd name="T0" fmla="*/ 9 w 52"/>
                  <a:gd name="T1" fmla="*/ 6 h 19"/>
                  <a:gd name="T2" fmla="*/ 8 w 52"/>
                  <a:gd name="T3" fmla="*/ 13 h 19"/>
                  <a:gd name="T4" fmla="*/ 30 w 52"/>
                  <a:gd name="T5" fmla="*/ 16 h 19"/>
                  <a:gd name="T6" fmla="*/ 50 w 52"/>
                  <a:gd name="T7" fmla="*/ 13 h 19"/>
                  <a:gd name="T8" fmla="*/ 39 w 52"/>
                  <a:gd name="T9" fmla="*/ 6 h 19"/>
                  <a:gd name="T10" fmla="*/ 15 w 52"/>
                  <a:gd name="T11" fmla="*/ 1 h 19"/>
                  <a:gd name="T12" fmla="*/ 9 w 52"/>
                  <a:gd name="T13" fmla="*/ 6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"/>
                  <a:gd name="T22" fmla="*/ 0 h 19"/>
                  <a:gd name="T23" fmla="*/ 52 w 52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" h="19">
                    <a:moveTo>
                      <a:pt x="9" y="6"/>
                    </a:moveTo>
                    <a:cubicBezTo>
                      <a:pt x="8" y="7"/>
                      <a:pt x="0" y="11"/>
                      <a:pt x="8" y="13"/>
                    </a:cubicBezTo>
                    <a:cubicBezTo>
                      <a:pt x="15" y="15"/>
                      <a:pt x="30" y="16"/>
                      <a:pt x="30" y="16"/>
                    </a:cubicBezTo>
                    <a:cubicBezTo>
                      <a:pt x="40" y="19"/>
                      <a:pt x="41" y="18"/>
                      <a:pt x="50" y="13"/>
                    </a:cubicBezTo>
                    <a:cubicBezTo>
                      <a:pt x="52" y="3"/>
                      <a:pt x="48" y="4"/>
                      <a:pt x="39" y="6"/>
                    </a:cubicBezTo>
                    <a:cubicBezTo>
                      <a:pt x="29" y="2"/>
                      <a:pt x="27" y="0"/>
                      <a:pt x="15" y="1"/>
                    </a:cubicBezTo>
                    <a:cubicBezTo>
                      <a:pt x="8" y="3"/>
                      <a:pt x="9" y="1"/>
                      <a:pt x="9" y="6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38" name="Freeform 104"/>
              <p:cNvSpPr>
                <a:spLocks/>
              </p:cNvSpPr>
              <p:nvPr/>
            </p:nvSpPr>
            <p:spPr bwMode="auto">
              <a:xfrm>
                <a:off x="1845" y="5535"/>
                <a:ext cx="17" cy="24"/>
              </a:xfrm>
              <a:custGeom>
                <a:avLst/>
                <a:gdLst>
                  <a:gd name="T0" fmla="*/ 0 w 17"/>
                  <a:gd name="T1" fmla="*/ 14 h 24"/>
                  <a:gd name="T2" fmla="*/ 14 w 17"/>
                  <a:gd name="T3" fmla="*/ 9 h 24"/>
                  <a:gd name="T4" fmla="*/ 11 w 17"/>
                  <a:gd name="T5" fmla="*/ 3 h 24"/>
                  <a:gd name="T6" fmla="*/ 0 w 17"/>
                  <a:gd name="T7" fmla="*/ 14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24"/>
                  <a:gd name="T14" fmla="*/ 17 w 17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24">
                    <a:moveTo>
                      <a:pt x="0" y="14"/>
                    </a:moveTo>
                    <a:cubicBezTo>
                      <a:pt x="17" y="24"/>
                      <a:pt x="0" y="23"/>
                      <a:pt x="14" y="9"/>
                    </a:cubicBezTo>
                    <a:cubicBezTo>
                      <a:pt x="13" y="7"/>
                      <a:pt x="13" y="4"/>
                      <a:pt x="11" y="3"/>
                    </a:cubicBezTo>
                    <a:cubicBezTo>
                      <a:pt x="5" y="0"/>
                      <a:pt x="0" y="23"/>
                      <a:pt x="0" y="1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39" name="Freeform 105"/>
              <p:cNvSpPr>
                <a:spLocks/>
              </p:cNvSpPr>
              <p:nvPr/>
            </p:nvSpPr>
            <p:spPr bwMode="auto">
              <a:xfrm>
                <a:off x="1239" y="5063"/>
                <a:ext cx="80" cy="69"/>
              </a:xfrm>
              <a:custGeom>
                <a:avLst/>
                <a:gdLst>
                  <a:gd name="T0" fmla="*/ 0 w 80"/>
                  <a:gd name="T1" fmla="*/ 6 h 69"/>
                  <a:gd name="T2" fmla="*/ 17 w 80"/>
                  <a:gd name="T3" fmla="*/ 25 h 69"/>
                  <a:gd name="T4" fmla="*/ 29 w 80"/>
                  <a:gd name="T5" fmla="*/ 42 h 69"/>
                  <a:gd name="T6" fmla="*/ 47 w 80"/>
                  <a:gd name="T7" fmla="*/ 58 h 69"/>
                  <a:gd name="T8" fmla="*/ 68 w 80"/>
                  <a:gd name="T9" fmla="*/ 61 h 69"/>
                  <a:gd name="T10" fmla="*/ 78 w 80"/>
                  <a:gd name="T11" fmla="*/ 46 h 69"/>
                  <a:gd name="T12" fmla="*/ 80 w 80"/>
                  <a:gd name="T13" fmla="*/ 42 h 69"/>
                  <a:gd name="T14" fmla="*/ 63 w 80"/>
                  <a:gd name="T15" fmla="*/ 27 h 69"/>
                  <a:gd name="T16" fmla="*/ 27 w 80"/>
                  <a:gd name="T17" fmla="*/ 12 h 69"/>
                  <a:gd name="T18" fmla="*/ 0 w 80"/>
                  <a:gd name="T19" fmla="*/ 6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69"/>
                  <a:gd name="T32" fmla="*/ 80 w 80"/>
                  <a:gd name="T33" fmla="*/ 69 h 6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69">
                    <a:moveTo>
                      <a:pt x="0" y="6"/>
                    </a:moveTo>
                    <a:cubicBezTo>
                      <a:pt x="9" y="11"/>
                      <a:pt x="11" y="17"/>
                      <a:pt x="17" y="25"/>
                    </a:cubicBezTo>
                    <a:cubicBezTo>
                      <a:pt x="19" y="35"/>
                      <a:pt x="20" y="37"/>
                      <a:pt x="29" y="42"/>
                    </a:cubicBezTo>
                    <a:cubicBezTo>
                      <a:pt x="35" y="50"/>
                      <a:pt x="36" y="56"/>
                      <a:pt x="47" y="58"/>
                    </a:cubicBezTo>
                    <a:cubicBezTo>
                      <a:pt x="49" y="69"/>
                      <a:pt x="59" y="63"/>
                      <a:pt x="68" y="61"/>
                    </a:cubicBezTo>
                    <a:cubicBezTo>
                      <a:pt x="76" y="55"/>
                      <a:pt x="71" y="59"/>
                      <a:pt x="78" y="46"/>
                    </a:cubicBezTo>
                    <a:cubicBezTo>
                      <a:pt x="79" y="45"/>
                      <a:pt x="80" y="42"/>
                      <a:pt x="80" y="42"/>
                    </a:cubicBezTo>
                    <a:cubicBezTo>
                      <a:pt x="76" y="34"/>
                      <a:pt x="70" y="31"/>
                      <a:pt x="63" y="27"/>
                    </a:cubicBezTo>
                    <a:cubicBezTo>
                      <a:pt x="37" y="29"/>
                      <a:pt x="48" y="18"/>
                      <a:pt x="27" y="12"/>
                    </a:cubicBezTo>
                    <a:cubicBezTo>
                      <a:pt x="20" y="0"/>
                      <a:pt x="13" y="6"/>
                      <a:pt x="0" y="6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40" name="Freeform 106"/>
              <p:cNvSpPr>
                <a:spLocks/>
              </p:cNvSpPr>
              <p:nvPr/>
            </p:nvSpPr>
            <p:spPr bwMode="auto">
              <a:xfrm>
                <a:off x="1323" y="5112"/>
                <a:ext cx="65" cy="45"/>
              </a:xfrm>
              <a:custGeom>
                <a:avLst/>
                <a:gdLst>
                  <a:gd name="T0" fmla="*/ 0 w 65"/>
                  <a:gd name="T1" fmla="*/ 5 h 45"/>
                  <a:gd name="T2" fmla="*/ 44 w 65"/>
                  <a:gd name="T3" fmla="*/ 39 h 45"/>
                  <a:gd name="T4" fmla="*/ 60 w 65"/>
                  <a:gd name="T5" fmla="*/ 41 h 45"/>
                  <a:gd name="T6" fmla="*/ 44 w 65"/>
                  <a:gd name="T7" fmla="*/ 12 h 45"/>
                  <a:gd name="T8" fmla="*/ 27 w 65"/>
                  <a:gd name="T9" fmla="*/ 15 h 45"/>
                  <a:gd name="T10" fmla="*/ 20 w 65"/>
                  <a:gd name="T11" fmla="*/ 0 h 45"/>
                  <a:gd name="T12" fmla="*/ 0 w 65"/>
                  <a:gd name="T13" fmla="*/ 5 h 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45"/>
                  <a:gd name="T23" fmla="*/ 65 w 65"/>
                  <a:gd name="T24" fmla="*/ 45 h 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45">
                    <a:moveTo>
                      <a:pt x="0" y="5"/>
                    </a:moveTo>
                    <a:cubicBezTo>
                      <a:pt x="9" y="17"/>
                      <a:pt x="28" y="36"/>
                      <a:pt x="44" y="39"/>
                    </a:cubicBezTo>
                    <a:cubicBezTo>
                      <a:pt x="51" y="44"/>
                      <a:pt x="52" y="45"/>
                      <a:pt x="60" y="41"/>
                    </a:cubicBezTo>
                    <a:cubicBezTo>
                      <a:pt x="65" y="29"/>
                      <a:pt x="51" y="20"/>
                      <a:pt x="44" y="12"/>
                    </a:cubicBezTo>
                    <a:cubicBezTo>
                      <a:pt x="38" y="13"/>
                      <a:pt x="33" y="14"/>
                      <a:pt x="27" y="15"/>
                    </a:cubicBezTo>
                    <a:cubicBezTo>
                      <a:pt x="22" y="16"/>
                      <a:pt x="26" y="0"/>
                      <a:pt x="20" y="0"/>
                    </a:cubicBezTo>
                    <a:cubicBezTo>
                      <a:pt x="13" y="0"/>
                      <a:pt x="7" y="3"/>
                      <a:pt x="0" y="5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41" name="Freeform 107"/>
              <p:cNvSpPr>
                <a:spLocks/>
              </p:cNvSpPr>
              <p:nvPr/>
            </p:nvSpPr>
            <p:spPr bwMode="auto">
              <a:xfrm>
                <a:off x="1335" y="5036"/>
                <a:ext cx="93" cy="79"/>
              </a:xfrm>
              <a:custGeom>
                <a:avLst/>
                <a:gdLst>
                  <a:gd name="T0" fmla="*/ 14 w 93"/>
                  <a:gd name="T1" fmla="*/ 39 h 79"/>
                  <a:gd name="T2" fmla="*/ 15 w 93"/>
                  <a:gd name="T3" fmla="*/ 54 h 79"/>
                  <a:gd name="T4" fmla="*/ 39 w 93"/>
                  <a:gd name="T5" fmla="*/ 54 h 79"/>
                  <a:gd name="T6" fmla="*/ 30 w 93"/>
                  <a:gd name="T7" fmla="*/ 63 h 79"/>
                  <a:gd name="T8" fmla="*/ 38 w 93"/>
                  <a:gd name="T9" fmla="*/ 79 h 79"/>
                  <a:gd name="T10" fmla="*/ 60 w 93"/>
                  <a:gd name="T11" fmla="*/ 61 h 79"/>
                  <a:gd name="T12" fmla="*/ 72 w 93"/>
                  <a:gd name="T13" fmla="*/ 43 h 79"/>
                  <a:gd name="T14" fmla="*/ 84 w 93"/>
                  <a:gd name="T15" fmla="*/ 31 h 79"/>
                  <a:gd name="T16" fmla="*/ 75 w 93"/>
                  <a:gd name="T17" fmla="*/ 10 h 79"/>
                  <a:gd name="T18" fmla="*/ 57 w 93"/>
                  <a:gd name="T19" fmla="*/ 4 h 79"/>
                  <a:gd name="T20" fmla="*/ 42 w 93"/>
                  <a:gd name="T21" fmla="*/ 19 h 79"/>
                  <a:gd name="T22" fmla="*/ 15 w 93"/>
                  <a:gd name="T23" fmla="*/ 37 h 79"/>
                  <a:gd name="T24" fmla="*/ 14 w 93"/>
                  <a:gd name="T25" fmla="*/ 39 h 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3"/>
                  <a:gd name="T40" fmla="*/ 0 h 79"/>
                  <a:gd name="T41" fmla="*/ 93 w 93"/>
                  <a:gd name="T42" fmla="*/ 79 h 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3" h="79">
                    <a:moveTo>
                      <a:pt x="14" y="39"/>
                    </a:moveTo>
                    <a:cubicBezTo>
                      <a:pt x="10" y="45"/>
                      <a:pt x="11" y="48"/>
                      <a:pt x="15" y="54"/>
                    </a:cubicBezTo>
                    <a:cubicBezTo>
                      <a:pt x="27" y="52"/>
                      <a:pt x="30" y="49"/>
                      <a:pt x="39" y="54"/>
                    </a:cubicBezTo>
                    <a:cubicBezTo>
                      <a:pt x="42" y="61"/>
                      <a:pt x="36" y="60"/>
                      <a:pt x="30" y="63"/>
                    </a:cubicBezTo>
                    <a:cubicBezTo>
                      <a:pt x="32" y="71"/>
                      <a:pt x="30" y="77"/>
                      <a:pt x="38" y="79"/>
                    </a:cubicBezTo>
                    <a:cubicBezTo>
                      <a:pt x="57" y="74"/>
                      <a:pt x="48" y="70"/>
                      <a:pt x="60" y="61"/>
                    </a:cubicBezTo>
                    <a:cubicBezTo>
                      <a:pt x="62" y="55"/>
                      <a:pt x="67" y="47"/>
                      <a:pt x="72" y="43"/>
                    </a:cubicBezTo>
                    <a:cubicBezTo>
                      <a:pt x="75" y="36"/>
                      <a:pt x="78" y="35"/>
                      <a:pt x="84" y="31"/>
                    </a:cubicBezTo>
                    <a:cubicBezTo>
                      <a:pt x="89" y="17"/>
                      <a:pt x="93" y="14"/>
                      <a:pt x="75" y="10"/>
                    </a:cubicBezTo>
                    <a:cubicBezTo>
                      <a:pt x="68" y="0"/>
                      <a:pt x="69" y="2"/>
                      <a:pt x="57" y="4"/>
                    </a:cubicBezTo>
                    <a:cubicBezTo>
                      <a:pt x="53" y="11"/>
                      <a:pt x="50" y="18"/>
                      <a:pt x="42" y="19"/>
                    </a:cubicBezTo>
                    <a:cubicBezTo>
                      <a:pt x="31" y="27"/>
                      <a:pt x="31" y="34"/>
                      <a:pt x="15" y="37"/>
                    </a:cubicBezTo>
                    <a:cubicBezTo>
                      <a:pt x="12" y="39"/>
                      <a:pt x="0" y="48"/>
                      <a:pt x="14" y="3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42" name="Freeform 108"/>
              <p:cNvSpPr>
                <a:spLocks/>
              </p:cNvSpPr>
              <p:nvPr/>
            </p:nvSpPr>
            <p:spPr bwMode="auto">
              <a:xfrm>
                <a:off x="1334" y="4959"/>
                <a:ext cx="102" cy="107"/>
              </a:xfrm>
              <a:custGeom>
                <a:avLst/>
                <a:gdLst>
                  <a:gd name="T0" fmla="*/ 1 w 102"/>
                  <a:gd name="T1" fmla="*/ 23 h 107"/>
                  <a:gd name="T2" fmla="*/ 9 w 102"/>
                  <a:gd name="T3" fmla="*/ 45 h 107"/>
                  <a:gd name="T4" fmla="*/ 3 w 102"/>
                  <a:gd name="T5" fmla="*/ 62 h 107"/>
                  <a:gd name="T6" fmla="*/ 12 w 102"/>
                  <a:gd name="T7" fmla="*/ 83 h 107"/>
                  <a:gd name="T8" fmla="*/ 10 w 102"/>
                  <a:gd name="T9" fmla="*/ 99 h 107"/>
                  <a:gd name="T10" fmla="*/ 13 w 102"/>
                  <a:gd name="T11" fmla="*/ 107 h 107"/>
                  <a:gd name="T12" fmla="*/ 45 w 102"/>
                  <a:gd name="T13" fmla="*/ 86 h 107"/>
                  <a:gd name="T14" fmla="*/ 61 w 102"/>
                  <a:gd name="T15" fmla="*/ 77 h 107"/>
                  <a:gd name="T16" fmla="*/ 70 w 102"/>
                  <a:gd name="T17" fmla="*/ 68 h 107"/>
                  <a:gd name="T18" fmla="*/ 93 w 102"/>
                  <a:gd name="T19" fmla="*/ 53 h 107"/>
                  <a:gd name="T20" fmla="*/ 102 w 102"/>
                  <a:gd name="T21" fmla="*/ 26 h 107"/>
                  <a:gd name="T22" fmla="*/ 78 w 102"/>
                  <a:gd name="T23" fmla="*/ 0 h 107"/>
                  <a:gd name="T24" fmla="*/ 67 w 102"/>
                  <a:gd name="T25" fmla="*/ 21 h 107"/>
                  <a:gd name="T26" fmla="*/ 61 w 102"/>
                  <a:gd name="T27" fmla="*/ 41 h 107"/>
                  <a:gd name="T28" fmla="*/ 55 w 102"/>
                  <a:gd name="T29" fmla="*/ 33 h 107"/>
                  <a:gd name="T30" fmla="*/ 46 w 102"/>
                  <a:gd name="T31" fmla="*/ 23 h 107"/>
                  <a:gd name="T32" fmla="*/ 34 w 102"/>
                  <a:gd name="T33" fmla="*/ 35 h 107"/>
                  <a:gd name="T34" fmla="*/ 16 w 102"/>
                  <a:gd name="T35" fmla="*/ 23 h 107"/>
                  <a:gd name="T36" fmla="*/ 1 w 102"/>
                  <a:gd name="T37" fmla="*/ 23 h 10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2"/>
                  <a:gd name="T58" fmla="*/ 0 h 107"/>
                  <a:gd name="T59" fmla="*/ 102 w 102"/>
                  <a:gd name="T60" fmla="*/ 107 h 10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2" h="107">
                    <a:moveTo>
                      <a:pt x="1" y="23"/>
                    </a:moveTo>
                    <a:cubicBezTo>
                      <a:pt x="5" y="30"/>
                      <a:pt x="5" y="38"/>
                      <a:pt x="9" y="45"/>
                    </a:cubicBezTo>
                    <a:cubicBezTo>
                      <a:pt x="10" y="54"/>
                      <a:pt x="10" y="56"/>
                      <a:pt x="3" y="62"/>
                    </a:cubicBezTo>
                    <a:cubicBezTo>
                      <a:pt x="14" y="64"/>
                      <a:pt x="9" y="74"/>
                      <a:pt x="12" y="83"/>
                    </a:cubicBezTo>
                    <a:cubicBezTo>
                      <a:pt x="8" y="91"/>
                      <a:pt x="4" y="90"/>
                      <a:pt x="10" y="99"/>
                    </a:cubicBezTo>
                    <a:cubicBezTo>
                      <a:pt x="0" y="104"/>
                      <a:pt x="6" y="104"/>
                      <a:pt x="13" y="107"/>
                    </a:cubicBezTo>
                    <a:cubicBezTo>
                      <a:pt x="25" y="102"/>
                      <a:pt x="34" y="93"/>
                      <a:pt x="45" y="86"/>
                    </a:cubicBezTo>
                    <a:cubicBezTo>
                      <a:pt x="48" y="73"/>
                      <a:pt x="46" y="75"/>
                      <a:pt x="61" y="77"/>
                    </a:cubicBezTo>
                    <a:cubicBezTo>
                      <a:pt x="75" y="70"/>
                      <a:pt x="60" y="79"/>
                      <a:pt x="70" y="68"/>
                    </a:cubicBezTo>
                    <a:cubicBezTo>
                      <a:pt x="75" y="62"/>
                      <a:pt x="86" y="57"/>
                      <a:pt x="93" y="53"/>
                    </a:cubicBezTo>
                    <a:cubicBezTo>
                      <a:pt x="97" y="44"/>
                      <a:pt x="98" y="35"/>
                      <a:pt x="102" y="26"/>
                    </a:cubicBezTo>
                    <a:cubicBezTo>
                      <a:pt x="99" y="21"/>
                      <a:pt x="83" y="3"/>
                      <a:pt x="78" y="0"/>
                    </a:cubicBezTo>
                    <a:cubicBezTo>
                      <a:pt x="75" y="8"/>
                      <a:pt x="71" y="14"/>
                      <a:pt x="67" y="21"/>
                    </a:cubicBezTo>
                    <a:cubicBezTo>
                      <a:pt x="83" y="28"/>
                      <a:pt x="70" y="37"/>
                      <a:pt x="61" y="41"/>
                    </a:cubicBezTo>
                    <a:cubicBezTo>
                      <a:pt x="58" y="39"/>
                      <a:pt x="55" y="38"/>
                      <a:pt x="55" y="33"/>
                    </a:cubicBezTo>
                    <a:cubicBezTo>
                      <a:pt x="55" y="20"/>
                      <a:pt x="62" y="15"/>
                      <a:pt x="46" y="23"/>
                    </a:cubicBezTo>
                    <a:cubicBezTo>
                      <a:pt x="43" y="31"/>
                      <a:pt x="42" y="32"/>
                      <a:pt x="34" y="35"/>
                    </a:cubicBezTo>
                    <a:cubicBezTo>
                      <a:pt x="28" y="32"/>
                      <a:pt x="22" y="27"/>
                      <a:pt x="16" y="23"/>
                    </a:cubicBezTo>
                    <a:cubicBezTo>
                      <a:pt x="10" y="13"/>
                      <a:pt x="5" y="12"/>
                      <a:pt x="1" y="23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43" name="Freeform 109"/>
              <p:cNvSpPr>
                <a:spLocks/>
              </p:cNvSpPr>
              <p:nvPr/>
            </p:nvSpPr>
            <p:spPr bwMode="auto">
              <a:xfrm>
                <a:off x="1373" y="5051"/>
                <a:ext cx="173" cy="126"/>
              </a:xfrm>
              <a:custGeom>
                <a:avLst/>
                <a:gdLst>
                  <a:gd name="T0" fmla="*/ 64 w 173"/>
                  <a:gd name="T1" fmla="*/ 25 h 126"/>
                  <a:gd name="T2" fmla="*/ 43 w 173"/>
                  <a:gd name="T3" fmla="*/ 25 h 126"/>
                  <a:gd name="T4" fmla="*/ 28 w 173"/>
                  <a:gd name="T5" fmla="*/ 34 h 126"/>
                  <a:gd name="T6" fmla="*/ 33 w 173"/>
                  <a:gd name="T7" fmla="*/ 52 h 126"/>
                  <a:gd name="T8" fmla="*/ 42 w 173"/>
                  <a:gd name="T9" fmla="*/ 70 h 126"/>
                  <a:gd name="T10" fmla="*/ 37 w 173"/>
                  <a:gd name="T11" fmla="*/ 82 h 126"/>
                  <a:gd name="T12" fmla="*/ 19 w 173"/>
                  <a:gd name="T13" fmla="*/ 73 h 126"/>
                  <a:gd name="T14" fmla="*/ 16 w 173"/>
                  <a:gd name="T15" fmla="*/ 81 h 126"/>
                  <a:gd name="T16" fmla="*/ 27 w 173"/>
                  <a:gd name="T17" fmla="*/ 94 h 126"/>
                  <a:gd name="T18" fmla="*/ 51 w 173"/>
                  <a:gd name="T19" fmla="*/ 118 h 126"/>
                  <a:gd name="T20" fmla="*/ 70 w 173"/>
                  <a:gd name="T21" fmla="*/ 126 h 126"/>
                  <a:gd name="T22" fmla="*/ 67 w 173"/>
                  <a:gd name="T23" fmla="*/ 111 h 126"/>
                  <a:gd name="T24" fmla="*/ 72 w 173"/>
                  <a:gd name="T25" fmla="*/ 90 h 126"/>
                  <a:gd name="T26" fmla="*/ 85 w 173"/>
                  <a:gd name="T27" fmla="*/ 81 h 126"/>
                  <a:gd name="T28" fmla="*/ 90 w 173"/>
                  <a:gd name="T29" fmla="*/ 69 h 126"/>
                  <a:gd name="T30" fmla="*/ 94 w 173"/>
                  <a:gd name="T31" fmla="*/ 66 h 126"/>
                  <a:gd name="T32" fmla="*/ 112 w 173"/>
                  <a:gd name="T33" fmla="*/ 61 h 126"/>
                  <a:gd name="T34" fmla="*/ 150 w 173"/>
                  <a:gd name="T35" fmla="*/ 33 h 126"/>
                  <a:gd name="T36" fmla="*/ 171 w 173"/>
                  <a:gd name="T37" fmla="*/ 31 h 126"/>
                  <a:gd name="T38" fmla="*/ 163 w 173"/>
                  <a:gd name="T39" fmla="*/ 24 h 126"/>
                  <a:gd name="T40" fmla="*/ 148 w 173"/>
                  <a:gd name="T41" fmla="*/ 0 h 126"/>
                  <a:gd name="T42" fmla="*/ 133 w 173"/>
                  <a:gd name="T43" fmla="*/ 9 h 126"/>
                  <a:gd name="T44" fmla="*/ 85 w 173"/>
                  <a:gd name="T45" fmla="*/ 10 h 126"/>
                  <a:gd name="T46" fmla="*/ 66 w 173"/>
                  <a:gd name="T47" fmla="*/ 18 h 126"/>
                  <a:gd name="T48" fmla="*/ 64 w 173"/>
                  <a:gd name="T49" fmla="*/ 25 h 12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73"/>
                  <a:gd name="T76" fmla="*/ 0 h 126"/>
                  <a:gd name="T77" fmla="*/ 173 w 173"/>
                  <a:gd name="T78" fmla="*/ 126 h 12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73" h="126">
                    <a:moveTo>
                      <a:pt x="64" y="25"/>
                    </a:moveTo>
                    <a:cubicBezTo>
                      <a:pt x="51" y="32"/>
                      <a:pt x="56" y="29"/>
                      <a:pt x="43" y="25"/>
                    </a:cubicBezTo>
                    <a:cubicBezTo>
                      <a:pt x="31" y="31"/>
                      <a:pt x="36" y="28"/>
                      <a:pt x="28" y="34"/>
                    </a:cubicBezTo>
                    <a:cubicBezTo>
                      <a:pt x="24" y="41"/>
                      <a:pt x="25" y="50"/>
                      <a:pt x="33" y="52"/>
                    </a:cubicBezTo>
                    <a:cubicBezTo>
                      <a:pt x="37" y="59"/>
                      <a:pt x="34" y="65"/>
                      <a:pt x="42" y="70"/>
                    </a:cubicBezTo>
                    <a:cubicBezTo>
                      <a:pt x="46" y="77"/>
                      <a:pt x="45" y="80"/>
                      <a:pt x="37" y="82"/>
                    </a:cubicBezTo>
                    <a:cubicBezTo>
                      <a:pt x="31" y="79"/>
                      <a:pt x="19" y="73"/>
                      <a:pt x="19" y="73"/>
                    </a:cubicBezTo>
                    <a:cubicBezTo>
                      <a:pt x="0" y="76"/>
                      <a:pt x="8" y="75"/>
                      <a:pt x="16" y="81"/>
                    </a:cubicBezTo>
                    <a:cubicBezTo>
                      <a:pt x="18" y="90"/>
                      <a:pt x="18" y="92"/>
                      <a:pt x="27" y="94"/>
                    </a:cubicBezTo>
                    <a:cubicBezTo>
                      <a:pt x="38" y="99"/>
                      <a:pt x="37" y="115"/>
                      <a:pt x="51" y="118"/>
                    </a:cubicBezTo>
                    <a:cubicBezTo>
                      <a:pt x="57" y="121"/>
                      <a:pt x="64" y="124"/>
                      <a:pt x="70" y="126"/>
                    </a:cubicBezTo>
                    <a:cubicBezTo>
                      <a:pt x="79" y="121"/>
                      <a:pt x="74" y="115"/>
                      <a:pt x="67" y="111"/>
                    </a:cubicBezTo>
                    <a:cubicBezTo>
                      <a:pt x="61" y="99"/>
                      <a:pt x="60" y="97"/>
                      <a:pt x="72" y="90"/>
                    </a:cubicBezTo>
                    <a:cubicBezTo>
                      <a:pt x="75" y="75"/>
                      <a:pt x="69" y="95"/>
                      <a:pt x="85" y="81"/>
                    </a:cubicBezTo>
                    <a:cubicBezTo>
                      <a:pt x="88" y="78"/>
                      <a:pt x="87" y="72"/>
                      <a:pt x="90" y="69"/>
                    </a:cubicBezTo>
                    <a:cubicBezTo>
                      <a:pt x="91" y="68"/>
                      <a:pt x="93" y="67"/>
                      <a:pt x="94" y="66"/>
                    </a:cubicBezTo>
                    <a:cubicBezTo>
                      <a:pt x="101" y="67"/>
                      <a:pt x="106" y="65"/>
                      <a:pt x="112" y="61"/>
                    </a:cubicBezTo>
                    <a:cubicBezTo>
                      <a:pt x="119" y="47"/>
                      <a:pt x="139" y="46"/>
                      <a:pt x="150" y="33"/>
                    </a:cubicBezTo>
                    <a:cubicBezTo>
                      <a:pt x="157" y="33"/>
                      <a:pt x="169" y="38"/>
                      <a:pt x="171" y="31"/>
                    </a:cubicBezTo>
                    <a:cubicBezTo>
                      <a:pt x="173" y="25"/>
                      <a:pt x="166" y="25"/>
                      <a:pt x="163" y="24"/>
                    </a:cubicBezTo>
                    <a:cubicBezTo>
                      <a:pt x="158" y="15"/>
                      <a:pt x="158" y="5"/>
                      <a:pt x="148" y="0"/>
                    </a:cubicBezTo>
                    <a:cubicBezTo>
                      <a:pt x="140" y="1"/>
                      <a:pt x="137" y="2"/>
                      <a:pt x="133" y="9"/>
                    </a:cubicBezTo>
                    <a:cubicBezTo>
                      <a:pt x="114" y="7"/>
                      <a:pt x="103" y="6"/>
                      <a:pt x="85" y="10"/>
                    </a:cubicBezTo>
                    <a:cubicBezTo>
                      <a:pt x="80" y="18"/>
                      <a:pt x="75" y="16"/>
                      <a:pt x="66" y="18"/>
                    </a:cubicBezTo>
                    <a:cubicBezTo>
                      <a:pt x="62" y="23"/>
                      <a:pt x="62" y="20"/>
                      <a:pt x="64" y="25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44" name="Freeform 110"/>
              <p:cNvSpPr>
                <a:spLocks/>
              </p:cNvSpPr>
              <p:nvPr/>
            </p:nvSpPr>
            <p:spPr bwMode="auto">
              <a:xfrm>
                <a:off x="1288" y="4890"/>
                <a:ext cx="54" cy="66"/>
              </a:xfrm>
              <a:custGeom>
                <a:avLst/>
                <a:gdLst>
                  <a:gd name="T0" fmla="*/ 4 w 54"/>
                  <a:gd name="T1" fmla="*/ 0 h 66"/>
                  <a:gd name="T2" fmla="*/ 19 w 54"/>
                  <a:gd name="T3" fmla="*/ 39 h 66"/>
                  <a:gd name="T4" fmla="*/ 43 w 54"/>
                  <a:gd name="T5" fmla="*/ 66 h 66"/>
                  <a:gd name="T6" fmla="*/ 34 w 54"/>
                  <a:gd name="T7" fmla="*/ 39 h 66"/>
                  <a:gd name="T8" fmla="*/ 23 w 54"/>
                  <a:gd name="T9" fmla="*/ 20 h 66"/>
                  <a:gd name="T10" fmla="*/ 4 w 54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66"/>
                  <a:gd name="T20" fmla="*/ 54 w 54"/>
                  <a:gd name="T21" fmla="*/ 66 h 6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66">
                    <a:moveTo>
                      <a:pt x="4" y="0"/>
                    </a:moveTo>
                    <a:cubicBezTo>
                      <a:pt x="5" y="17"/>
                      <a:pt x="0" y="35"/>
                      <a:pt x="19" y="39"/>
                    </a:cubicBezTo>
                    <a:cubicBezTo>
                      <a:pt x="22" y="53"/>
                      <a:pt x="32" y="59"/>
                      <a:pt x="43" y="66"/>
                    </a:cubicBezTo>
                    <a:cubicBezTo>
                      <a:pt x="54" y="51"/>
                      <a:pt x="44" y="47"/>
                      <a:pt x="34" y="39"/>
                    </a:cubicBezTo>
                    <a:cubicBezTo>
                      <a:pt x="30" y="31"/>
                      <a:pt x="32" y="25"/>
                      <a:pt x="23" y="20"/>
                    </a:cubicBezTo>
                    <a:cubicBezTo>
                      <a:pt x="16" y="12"/>
                      <a:pt x="12" y="7"/>
                      <a:pt x="4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45" name="Freeform 111"/>
              <p:cNvSpPr>
                <a:spLocks/>
              </p:cNvSpPr>
              <p:nvPr/>
            </p:nvSpPr>
            <p:spPr bwMode="auto">
              <a:xfrm>
                <a:off x="1254" y="3299"/>
                <a:ext cx="267" cy="553"/>
              </a:xfrm>
              <a:custGeom>
                <a:avLst/>
                <a:gdLst>
                  <a:gd name="T0" fmla="*/ 30 w 267"/>
                  <a:gd name="T1" fmla="*/ 24 h 553"/>
                  <a:gd name="T2" fmla="*/ 14 w 267"/>
                  <a:gd name="T3" fmla="*/ 69 h 553"/>
                  <a:gd name="T4" fmla="*/ 0 w 267"/>
                  <a:gd name="T5" fmla="*/ 106 h 553"/>
                  <a:gd name="T6" fmla="*/ 21 w 267"/>
                  <a:gd name="T7" fmla="*/ 153 h 553"/>
                  <a:gd name="T8" fmla="*/ 17 w 267"/>
                  <a:gd name="T9" fmla="*/ 159 h 553"/>
                  <a:gd name="T10" fmla="*/ 35 w 267"/>
                  <a:gd name="T11" fmla="*/ 187 h 553"/>
                  <a:gd name="T12" fmla="*/ 42 w 267"/>
                  <a:gd name="T13" fmla="*/ 196 h 553"/>
                  <a:gd name="T14" fmla="*/ 72 w 267"/>
                  <a:gd name="T15" fmla="*/ 228 h 553"/>
                  <a:gd name="T16" fmla="*/ 113 w 267"/>
                  <a:gd name="T17" fmla="*/ 204 h 553"/>
                  <a:gd name="T18" fmla="*/ 152 w 267"/>
                  <a:gd name="T19" fmla="*/ 205 h 553"/>
                  <a:gd name="T20" fmla="*/ 185 w 267"/>
                  <a:gd name="T21" fmla="*/ 174 h 553"/>
                  <a:gd name="T22" fmla="*/ 174 w 267"/>
                  <a:gd name="T23" fmla="*/ 207 h 553"/>
                  <a:gd name="T24" fmla="*/ 135 w 267"/>
                  <a:gd name="T25" fmla="*/ 234 h 553"/>
                  <a:gd name="T26" fmla="*/ 167 w 267"/>
                  <a:gd name="T27" fmla="*/ 274 h 553"/>
                  <a:gd name="T28" fmla="*/ 158 w 267"/>
                  <a:gd name="T29" fmla="*/ 292 h 553"/>
                  <a:gd name="T30" fmla="*/ 146 w 267"/>
                  <a:gd name="T31" fmla="*/ 319 h 553"/>
                  <a:gd name="T32" fmla="*/ 137 w 267"/>
                  <a:gd name="T33" fmla="*/ 349 h 553"/>
                  <a:gd name="T34" fmla="*/ 146 w 267"/>
                  <a:gd name="T35" fmla="*/ 396 h 553"/>
                  <a:gd name="T36" fmla="*/ 134 w 267"/>
                  <a:gd name="T37" fmla="*/ 411 h 553"/>
                  <a:gd name="T38" fmla="*/ 108 w 267"/>
                  <a:gd name="T39" fmla="*/ 444 h 553"/>
                  <a:gd name="T40" fmla="*/ 155 w 267"/>
                  <a:gd name="T41" fmla="*/ 508 h 553"/>
                  <a:gd name="T42" fmla="*/ 194 w 267"/>
                  <a:gd name="T43" fmla="*/ 496 h 553"/>
                  <a:gd name="T44" fmla="*/ 209 w 267"/>
                  <a:gd name="T45" fmla="*/ 526 h 553"/>
                  <a:gd name="T46" fmla="*/ 242 w 267"/>
                  <a:gd name="T47" fmla="*/ 537 h 553"/>
                  <a:gd name="T48" fmla="*/ 267 w 267"/>
                  <a:gd name="T49" fmla="*/ 541 h 553"/>
                  <a:gd name="T50" fmla="*/ 266 w 267"/>
                  <a:gd name="T51" fmla="*/ 511 h 553"/>
                  <a:gd name="T52" fmla="*/ 240 w 267"/>
                  <a:gd name="T53" fmla="*/ 468 h 553"/>
                  <a:gd name="T54" fmla="*/ 236 w 267"/>
                  <a:gd name="T55" fmla="*/ 417 h 553"/>
                  <a:gd name="T56" fmla="*/ 206 w 267"/>
                  <a:gd name="T57" fmla="*/ 376 h 553"/>
                  <a:gd name="T58" fmla="*/ 209 w 267"/>
                  <a:gd name="T59" fmla="*/ 309 h 553"/>
                  <a:gd name="T60" fmla="*/ 233 w 267"/>
                  <a:gd name="T61" fmla="*/ 283 h 553"/>
                  <a:gd name="T62" fmla="*/ 252 w 267"/>
                  <a:gd name="T63" fmla="*/ 253 h 553"/>
                  <a:gd name="T64" fmla="*/ 230 w 267"/>
                  <a:gd name="T65" fmla="*/ 201 h 553"/>
                  <a:gd name="T66" fmla="*/ 224 w 267"/>
                  <a:gd name="T67" fmla="*/ 153 h 553"/>
                  <a:gd name="T68" fmla="*/ 228 w 267"/>
                  <a:gd name="T69" fmla="*/ 105 h 553"/>
                  <a:gd name="T70" fmla="*/ 224 w 267"/>
                  <a:gd name="T71" fmla="*/ 63 h 553"/>
                  <a:gd name="T72" fmla="*/ 210 w 267"/>
                  <a:gd name="T73" fmla="*/ 54 h 553"/>
                  <a:gd name="T74" fmla="*/ 177 w 267"/>
                  <a:gd name="T75" fmla="*/ 55 h 553"/>
                  <a:gd name="T76" fmla="*/ 116 w 267"/>
                  <a:gd name="T77" fmla="*/ 36 h 553"/>
                  <a:gd name="T78" fmla="*/ 62 w 267"/>
                  <a:gd name="T79" fmla="*/ 12 h 553"/>
                  <a:gd name="T80" fmla="*/ 29 w 267"/>
                  <a:gd name="T81" fmla="*/ 1 h 55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67"/>
                  <a:gd name="T124" fmla="*/ 0 h 553"/>
                  <a:gd name="T125" fmla="*/ 267 w 267"/>
                  <a:gd name="T126" fmla="*/ 553 h 55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67" h="553">
                    <a:moveTo>
                      <a:pt x="29" y="1"/>
                    </a:moveTo>
                    <a:cubicBezTo>
                      <a:pt x="21" y="8"/>
                      <a:pt x="20" y="19"/>
                      <a:pt x="30" y="24"/>
                    </a:cubicBezTo>
                    <a:cubicBezTo>
                      <a:pt x="26" y="42"/>
                      <a:pt x="28" y="37"/>
                      <a:pt x="17" y="45"/>
                    </a:cubicBezTo>
                    <a:cubicBezTo>
                      <a:pt x="18" y="57"/>
                      <a:pt x="23" y="64"/>
                      <a:pt x="14" y="69"/>
                    </a:cubicBezTo>
                    <a:cubicBezTo>
                      <a:pt x="5" y="81"/>
                      <a:pt x="9" y="87"/>
                      <a:pt x="14" y="99"/>
                    </a:cubicBezTo>
                    <a:cubicBezTo>
                      <a:pt x="7" y="100"/>
                      <a:pt x="4" y="100"/>
                      <a:pt x="0" y="106"/>
                    </a:cubicBezTo>
                    <a:cubicBezTo>
                      <a:pt x="4" y="112"/>
                      <a:pt x="7" y="118"/>
                      <a:pt x="11" y="124"/>
                    </a:cubicBezTo>
                    <a:cubicBezTo>
                      <a:pt x="13" y="132"/>
                      <a:pt x="15" y="150"/>
                      <a:pt x="21" y="153"/>
                    </a:cubicBezTo>
                    <a:cubicBezTo>
                      <a:pt x="22" y="154"/>
                      <a:pt x="24" y="156"/>
                      <a:pt x="23" y="157"/>
                    </a:cubicBezTo>
                    <a:cubicBezTo>
                      <a:pt x="22" y="159"/>
                      <a:pt x="18" y="157"/>
                      <a:pt x="17" y="159"/>
                    </a:cubicBezTo>
                    <a:cubicBezTo>
                      <a:pt x="14" y="166"/>
                      <a:pt x="19" y="173"/>
                      <a:pt x="24" y="177"/>
                    </a:cubicBezTo>
                    <a:cubicBezTo>
                      <a:pt x="27" y="184"/>
                      <a:pt x="27" y="186"/>
                      <a:pt x="35" y="187"/>
                    </a:cubicBezTo>
                    <a:cubicBezTo>
                      <a:pt x="42" y="191"/>
                      <a:pt x="51" y="181"/>
                      <a:pt x="57" y="177"/>
                    </a:cubicBezTo>
                    <a:cubicBezTo>
                      <a:pt x="53" y="186"/>
                      <a:pt x="51" y="192"/>
                      <a:pt x="42" y="196"/>
                    </a:cubicBezTo>
                    <a:cubicBezTo>
                      <a:pt x="34" y="209"/>
                      <a:pt x="38" y="209"/>
                      <a:pt x="54" y="211"/>
                    </a:cubicBezTo>
                    <a:cubicBezTo>
                      <a:pt x="63" y="215"/>
                      <a:pt x="64" y="224"/>
                      <a:pt x="72" y="228"/>
                    </a:cubicBezTo>
                    <a:cubicBezTo>
                      <a:pt x="104" y="222"/>
                      <a:pt x="78" y="221"/>
                      <a:pt x="95" y="211"/>
                    </a:cubicBezTo>
                    <a:cubicBezTo>
                      <a:pt x="109" y="218"/>
                      <a:pt x="134" y="220"/>
                      <a:pt x="113" y="204"/>
                    </a:cubicBezTo>
                    <a:cubicBezTo>
                      <a:pt x="114" y="182"/>
                      <a:pt x="116" y="183"/>
                      <a:pt x="137" y="186"/>
                    </a:cubicBezTo>
                    <a:cubicBezTo>
                      <a:pt x="139" y="195"/>
                      <a:pt x="142" y="203"/>
                      <a:pt x="152" y="205"/>
                    </a:cubicBezTo>
                    <a:cubicBezTo>
                      <a:pt x="171" y="201"/>
                      <a:pt x="169" y="202"/>
                      <a:pt x="179" y="189"/>
                    </a:cubicBezTo>
                    <a:cubicBezTo>
                      <a:pt x="180" y="184"/>
                      <a:pt x="185" y="174"/>
                      <a:pt x="185" y="174"/>
                    </a:cubicBezTo>
                    <a:cubicBezTo>
                      <a:pt x="186" y="168"/>
                      <a:pt x="185" y="158"/>
                      <a:pt x="191" y="168"/>
                    </a:cubicBezTo>
                    <a:cubicBezTo>
                      <a:pt x="189" y="181"/>
                      <a:pt x="189" y="201"/>
                      <a:pt x="174" y="207"/>
                    </a:cubicBezTo>
                    <a:cubicBezTo>
                      <a:pt x="168" y="214"/>
                      <a:pt x="159" y="218"/>
                      <a:pt x="150" y="220"/>
                    </a:cubicBezTo>
                    <a:cubicBezTo>
                      <a:pt x="138" y="226"/>
                      <a:pt x="141" y="224"/>
                      <a:pt x="135" y="234"/>
                    </a:cubicBezTo>
                    <a:cubicBezTo>
                      <a:pt x="143" y="245"/>
                      <a:pt x="138" y="255"/>
                      <a:pt x="152" y="261"/>
                    </a:cubicBezTo>
                    <a:cubicBezTo>
                      <a:pt x="158" y="269"/>
                      <a:pt x="156" y="272"/>
                      <a:pt x="167" y="274"/>
                    </a:cubicBezTo>
                    <a:cubicBezTo>
                      <a:pt x="181" y="281"/>
                      <a:pt x="181" y="322"/>
                      <a:pt x="168" y="315"/>
                    </a:cubicBezTo>
                    <a:cubicBezTo>
                      <a:pt x="166" y="305"/>
                      <a:pt x="166" y="298"/>
                      <a:pt x="158" y="292"/>
                    </a:cubicBezTo>
                    <a:cubicBezTo>
                      <a:pt x="152" y="294"/>
                      <a:pt x="146" y="294"/>
                      <a:pt x="140" y="297"/>
                    </a:cubicBezTo>
                    <a:cubicBezTo>
                      <a:pt x="135" y="304"/>
                      <a:pt x="141" y="312"/>
                      <a:pt x="146" y="319"/>
                    </a:cubicBezTo>
                    <a:cubicBezTo>
                      <a:pt x="149" y="333"/>
                      <a:pt x="147" y="331"/>
                      <a:pt x="132" y="334"/>
                    </a:cubicBezTo>
                    <a:cubicBezTo>
                      <a:pt x="134" y="339"/>
                      <a:pt x="135" y="344"/>
                      <a:pt x="137" y="349"/>
                    </a:cubicBezTo>
                    <a:cubicBezTo>
                      <a:pt x="134" y="354"/>
                      <a:pt x="132" y="359"/>
                      <a:pt x="128" y="364"/>
                    </a:cubicBezTo>
                    <a:cubicBezTo>
                      <a:pt x="134" y="375"/>
                      <a:pt x="140" y="385"/>
                      <a:pt x="146" y="396"/>
                    </a:cubicBezTo>
                    <a:cubicBezTo>
                      <a:pt x="147" y="401"/>
                      <a:pt x="149" y="403"/>
                      <a:pt x="144" y="406"/>
                    </a:cubicBezTo>
                    <a:cubicBezTo>
                      <a:pt x="141" y="408"/>
                      <a:pt x="134" y="411"/>
                      <a:pt x="134" y="411"/>
                    </a:cubicBezTo>
                    <a:cubicBezTo>
                      <a:pt x="131" y="404"/>
                      <a:pt x="129" y="403"/>
                      <a:pt x="122" y="400"/>
                    </a:cubicBezTo>
                    <a:cubicBezTo>
                      <a:pt x="119" y="415"/>
                      <a:pt x="126" y="438"/>
                      <a:pt x="108" y="444"/>
                    </a:cubicBezTo>
                    <a:cubicBezTo>
                      <a:pt x="114" y="464"/>
                      <a:pt x="105" y="489"/>
                      <a:pt x="132" y="493"/>
                    </a:cubicBezTo>
                    <a:cubicBezTo>
                      <a:pt x="141" y="498"/>
                      <a:pt x="143" y="506"/>
                      <a:pt x="155" y="508"/>
                    </a:cubicBezTo>
                    <a:cubicBezTo>
                      <a:pt x="163" y="512"/>
                      <a:pt x="170" y="509"/>
                      <a:pt x="177" y="504"/>
                    </a:cubicBezTo>
                    <a:cubicBezTo>
                      <a:pt x="181" y="496"/>
                      <a:pt x="185" y="495"/>
                      <a:pt x="194" y="496"/>
                    </a:cubicBezTo>
                    <a:cubicBezTo>
                      <a:pt x="197" y="501"/>
                      <a:pt x="197" y="506"/>
                      <a:pt x="200" y="511"/>
                    </a:cubicBezTo>
                    <a:cubicBezTo>
                      <a:pt x="201" y="518"/>
                      <a:pt x="202" y="525"/>
                      <a:pt x="209" y="526"/>
                    </a:cubicBezTo>
                    <a:cubicBezTo>
                      <a:pt x="214" y="529"/>
                      <a:pt x="218" y="531"/>
                      <a:pt x="224" y="532"/>
                    </a:cubicBezTo>
                    <a:cubicBezTo>
                      <a:pt x="230" y="535"/>
                      <a:pt x="236" y="535"/>
                      <a:pt x="242" y="537"/>
                    </a:cubicBezTo>
                    <a:cubicBezTo>
                      <a:pt x="248" y="545"/>
                      <a:pt x="249" y="551"/>
                      <a:pt x="260" y="553"/>
                    </a:cubicBezTo>
                    <a:cubicBezTo>
                      <a:pt x="265" y="549"/>
                      <a:pt x="266" y="547"/>
                      <a:pt x="267" y="541"/>
                    </a:cubicBezTo>
                    <a:cubicBezTo>
                      <a:pt x="263" y="534"/>
                      <a:pt x="261" y="532"/>
                      <a:pt x="254" y="528"/>
                    </a:cubicBezTo>
                    <a:cubicBezTo>
                      <a:pt x="255" y="521"/>
                      <a:pt x="260" y="514"/>
                      <a:pt x="266" y="511"/>
                    </a:cubicBezTo>
                    <a:cubicBezTo>
                      <a:pt x="264" y="498"/>
                      <a:pt x="263" y="486"/>
                      <a:pt x="251" y="480"/>
                    </a:cubicBezTo>
                    <a:cubicBezTo>
                      <a:pt x="248" y="474"/>
                      <a:pt x="246" y="471"/>
                      <a:pt x="240" y="468"/>
                    </a:cubicBezTo>
                    <a:cubicBezTo>
                      <a:pt x="230" y="455"/>
                      <a:pt x="238" y="449"/>
                      <a:pt x="249" y="441"/>
                    </a:cubicBezTo>
                    <a:cubicBezTo>
                      <a:pt x="253" y="431"/>
                      <a:pt x="245" y="421"/>
                      <a:pt x="236" y="417"/>
                    </a:cubicBezTo>
                    <a:cubicBezTo>
                      <a:pt x="232" y="409"/>
                      <a:pt x="229" y="401"/>
                      <a:pt x="221" y="396"/>
                    </a:cubicBezTo>
                    <a:cubicBezTo>
                      <a:pt x="218" y="388"/>
                      <a:pt x="210" y="384"/>
                      <a:pt x="206" y="376"/>
                    </a:cubicBezTo>
                    <a:cubicBezTo>
                      <a:pt x="206" y="364"/>
                      <a:pt x="202" y="348"/>
                      <a:pt x="213" y="340"/>
                    </a:cubicBezTo>
                    <a:cubicBezTo>
                      <a:pt x="217" y="327"/>
                      <a:pt x="219" y="322"/>
                      <a:pt x="209" y="309"/>
                    </a:cubicBezTo>
                    <a:cubicBezTo>
                      <a:pt x="210" y="297"/>
                      <a:pt x="215" y="292"/>
                      <a:pt x="204" y="285"/>
                    </a:cubicBezTo>
                    <a:cubicBezTo>
                      <a:pt x="208" y="272"/>
                      <a:pt x="223" y="281"/>
                      <a:pt x="233" y="283"/>
                    </a:cubicBezTo>
                    <a:cubicBezTo>
                      <a:pt x="240" y="281"/>
                      <a:pt x="246" y="279"/>
                      <a:pt x="252" y="274"/>
                    </a:cubicBezTo>
                    <a:cubicBezTo>
                      <a:pt x="255" y="269"/>
                      <a:pt x="251" y="260"/>
                      <a:pt x="252" y="253"/>
                    </a:cubicBezTo>
                    <a:cubicBezTo>
                      <a:pt x="252" y="250"/>
                      <a:pt x="249" y="221"/>
                      <a:pt x="246" y="214"/>
                    </a:cubicBezTo>
                    <a:cubicBezTo>
                      <a:pt x="244" y="210"/>
                      <a:pt x="233" y="205"/>
                      <a:pt x="230" y="201"/>
                    </a:cubicBezTo>
                    <a:cubicBezTo>
                      <a:pt x="231" y="195"/>
                      <a:pt x="237" y="184"/>
                      <a:pt x="237" y="184"/>
                    </a:cubicBezTo>
                    <a:cubicBezTo>
                      <a:pt x="234" y="174"/>
                      <a:pt x="229" y="163"/>
                      <a:pt x="224" y="153"/>
                    </a:cubicBezTo>
                    <a:cubicBezTo>
                      <a:pt x="226" y="143"/>
                      <a:pt x="227" y="140"/>
                      <a:pt x="236" y="135"/>
                    </a:cubicBezTo>
                    <a:cubicBezTo>
                      <a:pt x="238" y="124"/>
                      <a:pt x="235" y="114"/>
                      <a:pt x="228" y="105"/>
                    </a:cubicBezTo>
                    <a:cubicBezTo>
                      <a:pt x="226" y="92"/>
                      <a:pt x="226" y="87"/>
                      <a:pt x="219" y="78"/>
                    </a:cubicBezTo>
                    <a:cubicBezTo>
                      <a:pt x="221" y="73"/>
                      <a:pt x="222" y="68"/>
                      <a:pt x="224" y="63"/>
                    </a:cubicBezTo>
                    <a:cubicBezTo>
                      <a:pt x="225" y="58"/>
                      <a:pt x="227" y="54"/>
                      <a:pt x="228" y="49"/>
                    </a:cubicBezTo>
                    <a:cubicBezTo>
                      <a:pt x="220" y="43"/>
                      <a:pt x="218" y="51"/>
                      <a:pt x="210" y="54"/>
                    </a:cubicBezTo>
                    <a:cubicBezTo>
                      <a:pt x="206" y="60"/>
                      <a:pt x="202" y="60"/>
                      <a:pt x="195" y="61"/>
                    </a:cubicBezTo>
                    <a:cubicBezTo>
                      <a:pt x="189" y="53"/>
                      <a:pt x="188" y="54"/>
                      <a:pt x="177" y="55"/>
                    </a:cubicBezTo>
                    <a:cubicBezTo>
                      <a:pt x="163" y="60"/>
                      <a:pt x="146" y="60"/>
                      <a:pt x="134" y="51"/>
                    </a:cubicBezTo>
                    <a:cubicBezTo>
                      <a:pt x="130" y="43"/>
                      <a:pt x="123" y="41"/>
                      <a:pt x="116" y="36"/>
                    </a:cubicBezTo>
                    <a:cubicBezTo>
                      <a:pt x="111" y="37"/>
                      <a:pt x="107" y="39"/>
                      <a:pt x="102" y="40"/>
                    </a:cubicBezTo>
                    <a:cubicBezTo>
                      <a:pt x="120" y="16"/>
                      <a:pt x="68" y="13"/>
                      <a:pt x="62" y="12"/>
                    </a:cubicBezTo>
                    <a:cubicBezTo>
                      <a:pt x="55" y="8"/>
                      <a:pt x="52" y="7"/>
                      <a:pt x="48" y="0"/>
                    </a:cubicBezTo>
                    <a:cubicBezTo>
                      <a:pt x="37" y="1"/>
                      <a:pt x="16" y="7"/>
                      <a:pt x="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46" name="Freeform 112"/>
              <p:cNvSpPr>
                <a:spLocks/>
              </p:cNvSpPr>
              <p:nvPr/>
            </p:nvSpPr>
            <p:spPr bwMode="auto">
              <a:xfrm>
                <a:off x="1221" y="3512"/>
                <a:ext cx="107" cy="247"/>
              </a:xfrm>
              <a:custGeom>
                <a:avLst/>
                <a:gdLst>
                  <a:gd name="T0" fmla="*/ 44 w 107"/>
                  <a:gd name="T1" fmla="*/ 0 h 247"/>
                  <a:gd name="T2" fmla="*/ 63 w 107"/>
                  <a:gd name="T3" fmla="*/ 18 h 247"/>
                  <a:gd name="T4" fmla="*/ 95 w 107"/>
                  <a:gd name="T5" fmla="*/ 18 h 247"/>
                  <a:gd name="T6" fmla="*/ 101 w 107"/>
                  <a:gd name="T7" fmla="*/ 52 h 247"/>
                  <a:gd name="T8" fmla="*/ 107 w 107"/>
                  <a:gd name="T9" fmla="*/ 76 h 247"/>
                  <a:gd name="T10" fmla="*/ 89 w 107"/>
                  <a:gd name="T11" fmla="*/ 102 h 247"/>
                  <a:gd name="T12" fmla="*/ 80 w 107"/>
                  <a:gd name="T13" fmla="*/ 117 h 247"/>
                  <a:gd name="T14" fmla="*/ 86 w 107"/>
                  <a:gd name="T15" fmla="*/ 133 h 247"/>
                  <a:gd name="T16" fmla="*/ 90 w 107"/>
                  <a:gd name="T17" fmla="*/ 162 h 247"/>
                  <a:gd name="T18" fmla="*/ 75 w 107"/>
                  <a:gd name="T19" fmla="*/ 171 h 247"/>
                  <a:gd name="T20" fmla="*/ 87 w 107"/>
                  <a:gd name="T21" fmla="*/ 178 h 247"/>
                  <a:gd name="T22" fmla="*/ 86 w 107"/>
                  <a:gd name="T23" fmla="*/ 190 h 247"/>
                  <a:gd name="T24" fmla="*/ 93 w 107"/>
                  <a:gd name="T25" fmla="*/ 201 h 247"/>
                  <a:gd name="T26" fmla="*/ 72 w 107"/>
                  <a:gd name="T27" fmla="*/ 211 h 247"/>
                  <a:gd name="T28" fmla="*/ 66 w 107"/>
                  <a:gd name="T29" fmla="*/ 225 h 247"/>
                  <a:gd name="T30" fmla="*/ 72 w 107"/>
                  <a:gd name="T31" fmla="*/ 240 h 247"/>
                  <a:gd name="T32" fmla="*/ 59 w 107"/>
                  <a:gd name="T33" fmla="*/ 247 h 247"/>
                  <a:gd name="T34" fmla="*/ 12 w 107"/>
                  <a:gd name="T35" fmla="*/ 228 h 247"/>
                  <a:gd name="T36" fmla="*/ 8 w 107"/>
                  <a:gd name="T37" fmla="*/ 216 h 247"/>
                  <a:gd name="T38" fmla="*/ 6 w 107"/>
                  <a:gd name="T39" fmla="*/ 198 h 247"/>
                  <a:gd name="T40" fmla="*/ 17 w 107"/>
                  <a:gd name="T41" fmla="*/ 183 h 247"/>
                  <a:gd name="T42" fmla="*/ 23 w 107"/>
                  <a:gd name="T43" fmla="*/ 156 h 247"/>
                  <a:gd name="T44" fmla="*/ 30 w 107"/>
                  <a:gd name="T45" fmla="*/ 142 h 247"/>
                  <a:gd name="T46" fmla="*/ 20 w 107"/>
                  <a:gd name="T47" fmla="*/ 109 h 247"/>
                  <a:gd name="T48" fmla="*/ 26 w 107"/>
                  <a:gd name="T49" fmla="*/ 88 h 247"/>
                  <a:gd name="T50" fmla="*/ 38 w 107"/>
                  <a:gd name="T51" fmla="*/ 49 h 247"/>
                  <a:gd name="T52" fmla="*/ 36 w 107"/>
                  <a:gd name="T53" fmla="*/ 22 h 247"/>
                  <a:gd name="T54" fmla="*/ 44 w 107"/>
                  <a:gd name="T55" fmla="*/ 7 h 247"/>
                  <a:gd name="T56" fmla="*/ 44 w 107"/>
                  <a:gd name="T57" fmla="*/ 0 h 24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7"/>
                  <a:gd name="T88" fmla="*/ 0 h 247"/>
                  <a:gd name="T89" fmla="*/ 107 w 107"/>
                  <a:gd name="T90" fmla="*/ 247 h 24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7" h="247">
                    <a:moveTo>
                      <a:pt x="44" y="0"/>
                    </a:moveTo>
                    <a:cubicBezTo>
                      <a:pt x="51" y="5"/>
                      <a:pt x="56" y="12"/>
                      <a:pt x="63" y="18"/>
                    </a:cubicBezTo>
                    <a:cubicBezTo>
                      <a:pt x="74" y="15"/>
                      <a:pt x="84" y="13"/>
                      <a:pt x="95" y="18"/>
                    </a:cubicBezTo>
                    <a:cubicBezTo>
                      <a:pt x="96" y="31"/>
                      <a:pt x="95" y="41"/>
                      <a:pt x="101" y="52"/>
                    </a:cubicBezTo>
                    <a:cubicBezTo>
                      <a:pt x="102" y="60"/>
                      <a:pt x="103" y="69"/>
                      <a:pt x="107" y="76"/>
                    </a:cubicBezTo>
                    <a:cubicBezTo>
                      <a:pt x="104" y="90"/>
                      <a:pt x="101" y="96"/>
                      <a:pt x="89" y="102"/>
                    </a:cubicBezTo>
                    <a:cubicBezTo>
                      <a:pt x="85" y="107"/>
                      <a:pt x="83" y="112"/>
                      <a:pt x="80" y="117"/>
                    </a:cubicBezTo>
                    <a:cubicBezTo>
                      <a:pt x="81" y="123"/>
                      <a:pt x="84" y="127"/>
                      <a:pt x="86" y="133"/>
                    </a:cubicBezTo>
                    <a:cubicBezTo>
                      <a:pt x="87" y="150"/>
                      <a:pt x="88" y="150"/>
                      <a:pt x="90" y="162"/>
                    </a:cubicBezTo>
                    <a:cubicBezTo>
                      <a:pt x="86" y="170"/>
                      <a:pt x="83" y="168"/>
                      <a:pt x="75" y="171"/>
                    </a:cubicBezTo>
                    <a:cubicBezTo>
                      <a:pt x="78" y="177"/>
                      <a:pt x="80" y="177"/>
                      <a:pt x="87" y="178"/>
                    </a:cubicBezTo>
                    <a:cubicBezTo>
                      <a:pt x="95" y="183"/>
                      <a:pt x="91" y="184"/>
                      <a:pt x="86" y="190"/>
                    </a:cubicBezTo>
                    <a:cubicBezTo>
                      <a:pt x="87" y="196"/>
                      <a:pt x="87" y="198"/>
                      <a:pt x="93" y="201"/>
                    </a:cubicBezTo>
                    <a:cubicBezTo>
                      <a:pt x="100" y="214"/>
                      <a:pt x="80" y="211"/>
                      <a:pt x="72" y="211"/>
                    </a:cubicBezTo>
                    <a:cubicBezTo>
                      <a:pt x="74" y="220"/>
                      <a:pt x="75" y="222"/>
                      <a:pt x="66" y="225"/>
                    </a:cubicBezTo>
                    <a:cubicBezTo>
                      <a:pt x="65" y="232"/>
                      <a:pt x="65" y="237"/>
                      <a:pt x="72" y="240"/>
                    </a:cubicBezTo>
                    <a:cubicBezTo>
                      <a:pt x="68" y="245"/>
                      <a:pt x="66" y="246"/>
                      <a:pt x="59" y="247"/>
                    </a:cubicBezTo>
                    <a:cubicBezTo>
                      <a:pt x="41" y="243"/>
                      <a:pt x="32" y="232"/>
                      <a:pt x="12" y="228"/>
                    </a:cubicBezTo>
                    <a:cubicBezTo>
                      <a:pt x="15" y="221"/>
                      <a:pt x="14" y="220"/>
                      <a:pt x="8" y="216"/>
                    </a:cubicBezTo>
                    <a:cubicBezTo>
                      <a:pt x="9" y="207"/>
                      <a:pt x="13" y="204"/>
                      <a:pt x="6" y="198"/>
                    </a:cubicBezTo>
                    <a:cubicBezTo>
                      <a:pt x="0" y="189"/>
                      <a:pt x="9" y="187"/>
                      <a:pt x="17" y="183"/>
                    </a:cubicBezTo>
                    <a:cubicBezTo>
                      <a:pt x="19" y="174"/>
                      <a:pt x="19" y="164"/>
                      <a:pt x="23" y="156"/>
                    </a:cubicBezTo>
                    <a:cubicBezTo>
                      <a:pt x="24" y="149"/>
                      <a:pt x="24" y="146"/>
                      <a:pt x="30" y="142"/>
                    </a:cubicBezTo>
                    <a:cubicBezTo>
                      <a:pt x="28" y="128"/>
                      <a:pt x="31" y="117"/>
                      <a:pt x="20" y="109"/>
                    </a:cubicBezTo>
                    <a:cubicBezTo>
                      <a:pt x="16" y="102"/>
                      <a:pt x="19" y="92"/>
                      <a:pt x="26" y="88"/>
                    </a:cubicBezTo>
                    <a:cubicBezTo>
                      <a:pt x="22" y="67"/>
                      <a:pt x="28" y="66"/>
                      <a:pt x="38" y="49"/>
                    </a:cubicBezTo>
                    <a:cubicBezTo>
                      <a:pt x="28" y="43"/>
                      <a:pt x="26" y="30"/>
                      <a:pt x="36" y="22"/>
                    </a:cubicBezTo>
                    <a:cubicBezTo>
                      <a:pt x="38" y="14"/>
                      <a:pt x="37" y="11"/>
                      <a:pt x="44" y="7"/>
                    </a:cubicBezTo>
                    <a:cubicBezTo>
                      <a:pt x="47" y="0"/>
                      <a:pt x="49" y="2"/>
                      <a:pt x="44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47" name="Freeform 113"/>
              <p:cNvSpPr>
                <a:spLocks/>
              </p:cNvSpPr>
              <p:nvPr/>
            </p:nvSpPr>
            <p:spPr bwMode="auto">
              <a:xfrm>
                <a:off x="1345" y="3590"/>
                <a:ext cx="20" cy="18"/>
              </a:xfrm>
              <a:custGeom>
                <a:avLst/>
                <a:gdLst>
                  <a:gd name="T0" fmla="*/ 5 w 20"/>
                  <a:gd name="T1" fmla="*/ 9 h 18"/>
                  <a:gd name="T2" fmla="*/ 11 w 20"/>
                  <a:gd name="T3" fmla="*/ 18 h 18"/>
                  <a:gd name="T4" fmla="*/ 20 w 20"/>
                  <a:gd name="T5" fmla="*/ 4 h 18"/>
                  <a:gd name="T6" fmla="*/ 5 w 20"/>
                  <a:gd name="T7" fmla="*/ 9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"/>
                  <a:gd name="T13" fmla="*/ 0 h 18"/>
                  <a:gd name="T14" fmla="*/ 20 w 20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" h="18">
                    <a:moveTo>
                      <a:pt x="5" y="9"/>
                    </a:moveTo>
                    <a:cubicBezTo>
                      <a:pt x="0" y="16"/>
                      <a:pt x="5" y="15"/>
                      <a:pt x="11" y="18"/>
                    </a:cubicBezTo>
                    <a:cubicBezTo>
                      <a:pt x="17" y="14"/>
                      <a:pt x="19" y="11"/>
                      <a:pt x="20" y="4"/>
                    </a:cubicBezTo>
                    <a:cubicBezTo>
                      <a:pt x="14" y="1"/>
                      <a:pt x="5" y="0"/>
                      <a:pt x="5" y="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48" name="Freeform 114"/>
              <p:cNvSpPr>
                <a:spLocks/>
              </p:cNvSpPr>
              <p:nvPr/>
            </p:nvSpPr>
            <p:spPr bwMode="auto">
              <a:xfrm>
                <a:off x="1353" y="3537"/>
                <a:ext cx="12" cy="15"/>
              </a:xfrm>
              <a:custGeom>
                <a:avLst/>
                <a:gdLst>
                  <a:gd name="T0" fmla="*/ 0 w 12"/>
                  <a:gd name="T1" fmla="*/ 3 h 15"/>
                  <a:gd name="T2" fmla="*/ 5 w 12"/>
                  <a:gd name="T3" fmla="*/ 0 h 15"/>
                  <a:gd name="T4" fmla="*/ 0 w 12"/>
                  <a:gd name="T5" fmla="*/ 3 h 15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15"/>
                  <a:gd name="T11" fmla="*/ 12 w 12"/>
                  <a:gd name="T12" fmla="*/ 15 h 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15">
                    <a:moveTo>
                      <a:pt x="0" y="3"/>
                    </a:moveTo>
                    <a:cubicBezTo>
                      <a:pt x="12" y="15"/>
                      <a:pt x="12" y="11"/>
                      <a:pt x="5" y="0"/>
                    </a:cubicBezTo>
                    <a:cubicBezTo>
                      <a:pt x="0" y="2"/>
                      <a:pt x="0" y="0"/>
                      <a:pt x="0" y="3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49" name="Freeform 115"/>
              <p:cNvSpPr>
                <a:spLocks/>
              </p:cNvSpPr>
              <p:nvPr/>
            </p:nvSpPr>
            <p:spPr bwMode="auto">
              <a:xfrm>
                <a:off x="1361" y="3523"/>
                <a:ext cx="12" cy="10"/>
              </a:xfrm>
              <a:custGeom>
                <a:avLst/>
                <a:gdLst>
                  <a:gd name="T0" fmla="*/ 0 w 12"/>
                  <a:gd name="T1" fmla="*/ 2 h 10"/>
                  <a:gd name="T2" fmla="*/ 10 w 12"/>
                  <a:gd name="T3" fmla="*/ 10 h 10"/>
                  <a:gd name="T4" fmla="*/ 0 w 12"/>
                  <a:gd name="T5" fmla="*/ 2 h 10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10"/>
                  <a:gd name="T11" fmla="*/ 12 w 12"/>
                  <a:gd name="T12" fmla="*/ 10 h 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10">
                    <a:moveTo>
                      <a:pt x="0" y="2"/>
                    </a:moveTo>
                    <a:cubicBezTo>
                      <a:pt x="1" y="9"/>
                      <a:pt x="4" y="7"/>
                      <a:pt x="10" y="10"/>
                    </a:cubicBezTo>
                    <a:cubicBezTo>
                      <a:pt x="12" y="4"/>
                      <a:pt x="6" y="0"/>
                      <a:pt x="0" y="2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50" name="Freeform 116"/>
              <p:cNvSpPr>
                <a:spLocks/>
              </p:cNvSpPr>
              <p:nvPr/>
            </p:nvSpPr>
            <p:spPr bwMode="auto">
              <a:xfrm>
                <a:off x="1313" y="3614"/>
                <a:ext cx="17" cy="28"/>
              </a:xfrm>
              <a:custGeom>
                <a:avLst/>
                <a:gdLst>
                  <a:gd name="T0" fmla="*/ 0 w 17"/>
                  <a:gd name="T1" fmla="*/ 13 h 28"/>
                  <a:gd name="T2" fmla="*/ 12 w 17"/>
                  <a:gd name="T3" fmla="*/ 28 h 28"/>
                  <a:gd name="T4" fmla="*/ 7 w 17"/>
                  <a:gd name="T5" fmla="*/ 15 h 28"/>
                  <a:gd name="T6" fmla="*/ 0 w 17"/>
                  <a:gd name="T7" fmla="*/ 13 h 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28"/>
                  <a:gd name="T14" fmla="*/ 17 w 17"/>
                  <a:gd name="T15" fmla="*/ 28 h 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28">
                    <a:moveTo>
                      <a:pt x="0" y="13"/>
                    </a:moveTo>
                    <a:cubicBezTo>
                      <a:pt x="2" y="21"/>
                      <a:pt x="5" y="24"/>
                      <a:pt x="12" y="28"/>
                    </a:cubicBezTo>
                    <a:cubicBezTo>
                      <a:pt x="17" y="21"/>
                      <a:pt x="13" y="19"/>
                      <a:pt x="7" y="15"/>
                    </a:cubicBezTo>
                    <a:cubicBezTo>
                      <a:pt x="4" y="10"/>
                      <a:pt x="0" y="0"/>
                      <a:pt x="0" y="13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51" name="Freeform 117"/>
              <p:cNvSpPr>
                <a:spLocks/>
              </p:cNvSpPr>
              <p:nvPr/>
            </p:nvSpPr>
            <p:spPr bwMode="auto">
              <a:xfrm>
                <a:off x="1117" y="3792"/>
                <a:ext cx="454" cy="788"/>
              </a:xfrm>
              <a:custGeom>
                <a:avLst/>
                <a:gdLst>
                  <a:gd name="T0" fmla="*/ 317 w 454"/>
                  <a:gd name="T1" fmla="*/ 6 h 788"/>
                  <a:gd name="T2" fmla="*/ 391 w 454"/>
                  <a:gd name="T3" fmla="*/ 63 h 788"/>
                  <a:gd name="T4" fmla="*/ 434 w 454"/>
                  <a:gd name="T5" fmla="*/ 113 h 788"/>
                  <a:gd name="T6" fmla="*/ 434 w 454"/>
                  <a:gd name="T7" fmla="*/ 161 h 788"/>
                  <a:gd name="T8" fmla="*/ 398 w 454"/>
                  <a:gd name="T9" fmla="*/ 155 h 788"/>
                  <a:gd name="T10" fmla="*/ 356 w 454"/>
                  <a:gd name="T11" fmla="*/ 159 h 788"/>
                  <a:gd name="T12" fmla="*/ 424 w 454"/>
                  <a:gd name="T13" fmla="*/ 209 h 788"/>
                  <a:gd name="T14" fmla="*/ 397 w 454"/>
                  <a:gd name="T15" fmla="*/ 254 h 788"/>
                  <a:gd name="T16" fmla="*/ 377 w 454"/>
                  <a:gd name="T17" fmla="*/ 345 h 788"/>
                  <a:gd name="T18" fmla="*/ 398 w 454"/>
                  <a:gd name="T19" fmla="*/ 390 h 788"/>
                  <a:gd name="T20" fmla="*/ 382 w 454"/>
                  <a:gd name="T21" fmla="*/ 486 h 788"/>
                  <a:gd name="T22" fmla="*/ 338 w 454"/>
                  <a:gd name="T23" fmla="*/ 534 h 788"/>
                  <a:gd name="T24" fmla="*/ 317 w 454"/>
                  <a:gd name="T25" fmla="*/ 573 h 788"/>
                  <a:gd name="T26" fmla="*/ 343 w 454"/>
                  <a:gd name="T27" fmla="*/ 650 h 788"/>
                  <a:gd name="T28" fmla="*/ 316 w 454"/>
                  <a:gd name="T29" fmla="*/ 711 h 788"/>
                  <a:gd name="T30" fmla="*/ 284 w 454"/>
                  <a:gd name="T31" fmla="*/ 764 h 788"/>
                  <a:gd name="T32" fmla="*/ 145 w 454"/>
                  <a:gd name="T33" fmla="*/ 702 h 788"/>
                  <a:gd name="T34" fmla="*/ 181 w 454"/>
                  <a:gd name="T35" fmla="*/ 680 h 788"/>
                  <a:gd name="T36" fmla="*/ 164 w 454"/>
                  <a:gd name="T37" fmla="*/ 641 h 788"/>
                  <a:gd name="T38" fmla="*/ 193 w 454"/>
                  <a:gd name="T39" fmla="*/ 621 h 788"/>
                  <a:gd name="T40" fmla="*/ 235 w 454"/>
                  <a:gd name="T41" fmla="*/ 639 h 788"/>
                  <a:gd name="T42" fmla="*/ 230 w 454"/>
                  <a:gd name="T43" fmla="*/ 605 h 788"/>
                  <a:gd name="T44" fmla="*/ 194 w 454"/>
                  <a:gd name="T45" fmla="*/ 566 h 788"/>
                  <a:gd name="T46" fmla="*/ 163 w 454"/>
                  <a:gd name="T47" fmla="*/ 564 h 788"/>
                  <a:gd name="T48" fmla="*/ 152 w 454"/>
                  <a:gd name="T49" fmla="*/ 531 h 788"/>
                  <a:gd name="T50" fmla="*/ 161 w 454"/>
                  <a:gd name="T51" fmla="*/ 504 h 788"/>
                  <a:gd name="T52" fmla="*/ 151 w 454"/>
                  <a:gd name="T53" fmla="*/ 446 h 788"/>
                  <a:gd name="T54" fmla="*/ 125 w 454"/>
                  <a:gd name="T55" fmla="*/ 437 h 788"/>
                  <a:gd name="T56" fmla="*/ 65 w 454"/>
                  <a:gd name="T57" fmla="*/ 399 h 788"/>
                  <a:gd name="T58" fmla="*/ 29 w 454"/>
                  <a:gd name="T59" fmla="*/ 414 h 788"/>
                  <a:gd name="T60" fmla="*/ 25 w 454"/>
                  <a:gd name="T61" fmla="*/ 452 h 788"/>
                  <a:gd name="T62" fmla="*/ 29 w 454"/>
                  <a:gd name="T63" fmla="*/ 390 h 788"/>
                  <a:gd name="T64" fmla="*/ 100 w 454"/>
                  <a:gd name="T65" fmla="*/ 329 h 788"/>
                  <a:gd name="T66" fmla="*/ 56 w 454"/>
                  <a:gd name="T67" fmla="*/ 299 h 788"/>
                  <a:gd name="T68" fmla="*/ 110 w 454"/>
                  <a:gd name="T69" fmla="*/ 299 h 788"/>
                  <a:gd name="T70" fmla="*/ 143 w 454"/>
                  <a:gd name="T71" fmla="*/ 288 h 788"/>
                  <a:gd name="T72" fmla="*/ 122 w 454"/>
                  <a:gd name="T73" fmla="*/ 344 h 788"/>
                  <a:gd name="T74" fmla="*/ 176 w 454"/>
                  <a:gd name="T75" fmla="*/ 342 h 788"/>
                  <a:gd name="T76" fmla="*/ 175 w 454"/>
                  <a:gd name="T77" fmla="*/ 419 h 788"/>
                  <a:gd name="T78" fmla="*/ 215 w 454"/>
                  <a:gd name="T79" fmla="*/ 371 h 788"/>
                  <a:gd name="T80" fmla="*/ 217 w 454"/>
                  <a:gd name="T81" fmla="*/ 333 h 788"/>
                  <a:gd name="T82" fmla="*/ 221 w 454"/>
                  <a:gd name="T83" fmla="*/ 296 h 788"/>
                  <a:gd name="T84" fmla="*/ 244 w 454"/>
                  <a:gd name="T85" fmla="*/ 231 h 788"/>
                  <a:gd name="T86" fmla="*/ 263 w 454"/>
                  <a:gd name="T87" fmla="*/ 228 h 788"/>
                  <a:gd name="T88" fmla="*/ 215 w 454"/>
                  <a:gd name="T89" fmla="*/ 228 h 788"/>
                  <a:gd name="T90" fmla="*/ 229 w 454"/>
                  <a:gd name="T91" fmla="*/ 192 h 788"/>
                  <a:gd name="T92" fmla="*/ 265 w 454"/>
                  <a:gd name="T93" fmla="*/ 170 h 788"/>
                  <a:gd name="T94" fmla="*/ 292 w 454"/>
                  <a:gd name="T95" fmla="*/ 132 h 788"/>
                  <a:gd name="T96" fmla="*/ 259 w 454"/>
                  <a:gd name="T97" fmla="*/ 92 h 788"/>
                  <a:gd name="T98" fmla="*/ 248 w 454"/>
                  <a:gd name="T99" fmla="*/ 21 h 788"/>
                  <a:gd name="T100" fmla="*/ 275 w 454"/>
                  <a:gd name="T101" fmla="*/ 8 h 78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54"/>
                  <a:gd name="T154" fmla="*/ 0 h 788"/>
                  <a:gd name="T155" fmla="*/ 454 w 454"/>
                  <a:gd name="T156" fmla="*/ 788 h 78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54" h="788">
                    <a:moveTo>
                      <a:pt x="271" y="0"/>
                    </a:moveTo>
                    <a:cubicBezTo>
                      <a:pt x="281" y="5"/>
                      <a:pt x="286" y="13"/>
                      <a:pt x="298" y="15"/>
                    </a:cubicBezTo>
                    <a:cubicBezTo>
                      <a:pt x="306" y="13"/>
                      <a:pt x="310" y="11"/>
                      <a:pt x="317" y="6"/>
                    </a:cubicBezTo>
                    <a:cubicBezTo>
                      <a:pt x="332" y="9"/>
                      <a:pt x="329" y="10"/>
                      <a:pt x="337" y="21"/>
                    </a:cubicBezTo>
                    <a:cubicBezTo>
                      <a:pt x="339" y="30"/>
                      <a:pt x="346" y="34"/>
                      <a:pt x="355" y="36"/>
                    </a:cubicBezTo>
                    <a:cubicBezTo>
                      <a:pt x="371" y="44"/>
                      <a:pt x="382" y="46"/>
                      <a:pt x="391" y="63"/>
                    </a:cubicBezTo>
                    <a:cubicBezTo>
                      <a:pt x="392" y="104"/>
                      <a:pt x="383" y="94"/>
                      <a:pt x="403" y="104"/>
                    </a:cubicBezTo>
                    <a:cubicBezTo>
                      <a:pt x="408" y="110"/>
                      <a:pt x="409" y="106"/>
                      <a:pt x="415" y="102"/>
                    </a:cubicBezTo>
                    <a:cubicBezTo>
                      <a:pt x="429" y="104"/>
                      <a:pt x="428" y="103"/>
                      <a:pt x="434" y="113"/>
                    </a:cubicBezTo>
                    <a:cubicBezTo>
                      <a:pt x="439" y="110"/>
                      <a:pt x="443" y="107"/>
                      <a:pt x="448" y="104"/>
                    </a:cubicBezTo>
                    <a:cubicBezTo>
                      <a:pt x="452" y="109"/>
                      <a:pt x="452" y="114"/>
                      <a:pt x="454" y="120"/>
                    </a:cubicBezTo>
                    <a:cubicBezTo>
                      <a:pt x="451" y="136"/>
                      <a:pt x="450" y="155"/>
                      <a:pt x="434" y="161"/>
                    </a:cubicBezTo>
                    <a:cubicBezTo>
                      <a:pt x="429" y="157"/>
                      <a:pt x="427" y="153"/>
                      <a:pt x="421" y="150"/>
                    </a:cubicBezTo>
                    <a:cubicBezTo>
                      <a:pt x="414" y="152"/>
                      <a:pt x="413" y="156"/>
                      <a:pt x="407" y="158"/>
                    </a:cubicBezTo>
                    <a:cubicBezTo>
                      <a:pt x="404" y="157"/>
                      <a:pt x="401" y="157"/>
                      <a:pt x="398" y="155"/>
                    </a:cubicBezTo>
                    <a:cubicBezTo>
                      <a:pt x="396" y="154"/>
                      <a:pt x="397" y="150"/>
                      <a:pt x="395" y="149"/>
                    </a:cubicBezTo>
                    <a:cubicBezTo>
                      <a:pt x="395" y="149"/>
                      <a:pt x="382" y="156"/>
                      <a:pt x="380" y="156"/>
                    </a:cubicBezTo>
                    <a:cubicBezTo>
                      <a:pt x="364" y="152"/>
                      <a:pt x="365" y="147"/>
                      <a:pt x="356" y="159"/>
                    </a:cubicBezTo>
                    <a:cubicBezTo>
                      <a:pt x="366" y="175"/>
                      <a:pt x="371" y="174"/>
                      <a:pt x="391" y="177"/>
                    </a:cubicBezTo>
                    <a:cubicBezTo>
                      <a:pt x="401" y="184"/>
                      <a:pt x="410" y="185"/>
                      <a:pt x="415" y="197"/>
                    </a:cubicBezTo>
                    <a:cubicBezTo>
                      <a:pt x="416" y="204"/>
                      <a:pt x="417" y="206"/>
                      <a:pt x="424" y="209"/>
                    </a:cubicBezTo>
                    <a:cubicBezTo>
                      <a:pt x="430" y="217"/>
                      <a:pt x="438" y="228"/>
                      <a:pt x="422" y="231"/>
                    </a:cubicBezTo>
                    <a:cubicBezTo>
                      <a:pt x="415" y="235"/>
                      <a:pt x="414" y="239"/>
                      <a:pt x="407" y="243"/>
                    </a:cubicBezTo>
                    <a:cubicBezTo>
                      <a:pt x="404" y="248"/>
                      <a:pt x="402" y="251"/>
                      <a:pt x="397" y="254"/>
                    </a:cubicBezTo>
                    <a:cubicBezTo>
                      <a:pt x="392" y="260"/>
                      <a:pt x="393" y="280"/>
                      <a:pt x="392" y="285"/>
                    </a:cubicBezTo>
                    <a:cubicBezTo>
                      <a:pt x="394" y="297"/>
                      <a:pt x="392" y="301"/>
                      <a:pt x="401" y="308"/>
                    </a:cubicBezTo>
                    <a:cubicBezTo>
                      <a:pt x="409" y="324"/>
                      <a:pt x="392" y="343"/>
                      <a:pt x="377" y="345"/>
                    </a:cubicBezTo>
                    <a:cubicBezTo>
                      <a:pt x="372" y="354"/>
                      <a:pt x="378" y="356"/>
                      <a:pt x="386" y="357"/>
                    </a:cubicBezTo>
                    <a:cubicBezTo>
                      <a:pt x="388" y="362"/>
                      <a:pt x="389" y="367"/>
                      <a:pt x="391" y="372"/>
                    </a:cubicBezTo>
                    <a:cubicBezTo>
                      <a:pt x="392" y="378"/>
                      <a:pt x="394" y="385"/>
                      <a:pt x="398" y="390"/>
                    </a:cubicBezTo>
                    <a:cubicBezTo>
                      <a:pt x="400" y="402"/>
                      <a:pt x="406" y="410"/>
                      <a:pt x="394" y="416"/>
                    </a:cubicBezTo>
                    <a:cubicBezTo>
                      <a:pt x="385" y="428"/>
                      <a:pt x="389" y="430"/>
                      <a:pt x="373" y="432"/>
                    </a:cubicBezTo>
                    <a:cubicBezTo>
                      <a:pt x="374" y="449"/>
                      <a:pt x="377" y="469"/>
                      <a:pt x="382" y="486"/>
                    </a:cubicBezTo>
                    <a:cubicBezTo>
                      <a:pt x="380" y="497"/>
                      <a:pt x="381" y="510"/>
                      <a:pt x="370" y="501"/>
                    </a:cubicBezTo>
                    <a:cubicBezTo>
                      <a:pt x="366" y="515"/>
                      <a:pt x="367" y="510"/>
                      <a:pt x="356" y="516"/>
                    </a:cubicBezTo>
                    <a:cubicBezTo>
                      <a:pt x="346" y="529"/>
                      <a:pt x="363" y="532"/>
                      <a:pt x="338" y="534"/>
                    </a:cubicBezTo>
                    <a:cubicBezTo>
                      <a:pt x="335" y="539"/>
                      <a:pt x="340" y="546"/>
                      <a:pt x="343" y="554"/>
                    </a:cubicBezTo>
                    <a:cubicBezTo>
                      <a:pt x="339" y="560"/>
                      <a:pt x="336" y="560"/>
                      <a:pt x="329" y="561"/>
                    </a:cubicBezTo>
                    <a:cubicBezTo>
                      <a:pt x="323" y="564"/>
                      <a:pt x="320" y="567"/>
                      <a:pt x="317" y="573"/>
                    </a:cubicBezTo>
                    <a:cubicBezTo>
                      <a:pt x="321" y="579"/>
                      <a:pt x="322" y="585"/>
                      <a:pt x="325" y="591"/>
                    </a:cubicBezTo>
                    <a:cubicBezTo>
                      <a:pt x="327" y="600"/>
                      <a:pt x="329" y="612"/>
                      <a:pt x="338" y="617"/>
                    </a:cubicBezTo>
                    <a:cubicBezTo>
                      <a:pt x="344" y="628"/>
                      <a:pt x="335" y="636"/>
                      <a:pt x="343" y="650"/>
                    </a:cubicBezTo>
                    <a:cubicBezTo>
                      <a:pt x="345" y="660"/>
                      <a:pt x="338" y="664"/>
                      <a:pt x="329" y="668"/>
                    </a:cubicBezTo>
                    <a:cubicBezTo>
                      <a:pt x="324" y="675"/>
                      <a:pt x="323" y="683"/>
                      <a:pt x="314" y="684"/>
                    </a:cubicBezTo>
                    <a:cubicBezTo>
                      <a:pt x="307" y="693"/>
                      <a:pt x="310" y="703"/>
                      <a:pt x="316" y="711"/>
                    </a:cubicBezTo>
                    <a:cubicBezTo>
                      <a:pt x="311" y="719"/>
                      <a:pt x="310" y="721"/>
                      <a:pt x="307" y="731"/>
                    </a:cubicBezTo>
                    <a:cubicBezTo>
                      <a:pt x="308" y="749"/>
                      <a:pt x="312" y="751"/>
                      <a:pt x="296" y="753"/>
                    </a:cubicBezTo>
                    <a:cubicBezTo>
                      <a:pt x="292" y="759"/>
                      <a:pt x="291" y="762"/>
                      <a:pt x="284" y="764"/>
                    </a:cubicBezTo>
                    <a:cubicBezTo>
                      <a:pt x="278" y="772"/>
                      <a:pt x="274" y="775"/>
                      <a:pt x="269" y="785"/>
                    </a:cubicBezTo>
                    <a:cubicBezTo>
                      <a:pt x="268" y="787"/>
                      <a:pt x="263" y="788"/>
                      <a:pt x="263" y="788"/>
                    </a:cubicBezTo>
                    <a:cubicBezTo>
                      <a:pt x="223" y="760"/>
                      <a:pt x="189" y="724"/>
                      <a:pt x="145" y="702"/>
                    </a:cubicBezTo>
                    <a:cubicBezTo>
                      <a:pt x="146" y="691"/>
                      <a:pt x="147" y="693"/>
                      <a:pt x="155" y="687"/>
                    </a:cubicBezTo>
                    <a:cubicBezTo>
                      <a:pt x="176" y="689"/>
                      <a:pt x="169" y="693"/>
                      <a:pt x="184" y="696"/>
                    </a:cubicBezTo>
                    <a:cubicBezTo>
                      <a:pt x="187" y="692"/>
                      <a:pt x="181" y="680"/>
                      <a:pt x="181" y="680"/>
                    </a:cubicBezTo>
                    <a:cubicBezTo>
                      <a:pt x="188" y="666"/>
                      <a:pt x="175" y="668"/>
                      <a:pt x="164" y="665"/>
                    </a:cubicBezTo>
                    <a:cubicBezTo>
                      <a:pt x="160" y="658"/>
                      <a:pt x="163" y="656"/>
                      <a:pt x="170" y="659"/>
                    </a:cubicBezTo>
                    <a:cubicBezTo>
                      <a:pt x="173" y="649"/>
                      <a:pt x="174" y="647"/>
                      <a:pt x="164" y="641"/>
                    </a:cubicBezTo>
                    <a:cubicBezTo>
                      <a:pt x="159" y="633"/>
                      <a:pt x="164" y="620"/>
                      <a:pt x="164" y="611"/>
                    </a:cubicBezTo>
                    <a:cubicBezTo>
                      <a:pt x="173" y="612"/>
                      <a:pt x="173" y="615"/>
                      <a:pt x="182" y="611"/>
                    </a:cubicBezTo>
                    <a:cubicBezTo>
                      <a:pt x="190" y="612"/>
                      <a:pt x="188" y="615"/>
                      <a:pt x="193" y="621"/>
                    </a:cubicBezTo>
                    <a:cubicBezTo>
                      <a:pt x="195" y="631"/>
                      <a:pt x="208" y="628"/>
                      <a:pt x="217" y="629"/>
                    </a:cubicBezTo>
                    <a:cubicBezTo>
                      <a:pt x="218" y="648"/>
                      <a:pt x="216" y="646"/>
                      <a:pt x="227" y="638"/>
                    </a:cubicBezTo>
                    <a:cubicBezTo>
                      <a:pt x="230" y="629"/>
                      <a:pt x="232" y="633"/>
                      <a:pt x="235" y="639"/>
                    </a:cubicBezTo>
                    <a:cubicBezTo>
                      <a:pt x="246" y="635"/>
                      <a:pt x="248" y="633"/>
                      <a:pt x="253" y="623"/>
                    </a:cubicBezTo>
                    <a:cubicBezTo>
                      <a:pt x="244" y="620"/>
                      <a:pt x="238" y="624"/>
                      <a:pt x="229" y="620"/>
                    </a:cubicBezTo>
                    <a:cubicBezTo>
                      <a:pt x="229" y="615"/>
                      <a:pt x="228" y="610"/>
                      <a:pt x="230" y="605"/>
                    </a:cubicBezTo>
                    <a:cubicBezTo>
                      <a:pt x="231" y="603"/>
                      <a:pt x="234" y="608"/>
                      <a:pt x="235" y="606"/>
                    </a:cubicBezTo>
                    <a:cubicBezTo>
                      <a:pt x="237" y="601"/>
                      <a:pt x="219" y="575"/>
                      <a:pt x="214" y="572"/>
                    </a:cubicBezTo>
                    <a:cubicBezTo>
                      <a:pt x="209" y="562"/>
                      <a:pt x="204" y="563"/>
                      <a:pt x="194" y="566"/>
                    </a:cubicBezTo>
                    <a:cubicBezTo>
                      <a:pt x="193" y="573"/>
                      <a:pt x="195" y="588"/>
                      <a:pt x="185" y="578"/>
                    </a:cubicBezTo>
                    <a:cubicBezTo>
                      <a:pt x="185" y="578"/>
                      <a:pt x="180" y="567"/>
                      <a:pt x="179" y="567"/>
                    </a:cubicBezTo>
                    <a:cubicBezTo>
                      <a:pt x="174" y="565"/>
                      <a:pt x="168" y="565"/>
                      <a:pt x="163" y="564"/>
                    </a:cubicBezTo>
                    <a:cubicBezTo>
                      <a:pt x="157" y="561"/>
                      <a:pt x="155" y="558"/>
                      <a:pt x="152" y="552"/>
                    </a:cubicBezTo>
                    <a:cubicBezTo>
                      <a:pt x="158" y="548"/>
                      <a:pt x="166" y="547"/>
                      <a:pt x="172" y="543"/>
                    </a:cubicBezTo>
                    <a:cubicBezTo>
                      <a:pt x="174" y="531"/>
                      <a:pt x="162" y="533"/>
                      <a:pt x="152" y="531"/>
                    </a:cubicBezTo>
                    <a:cubicBezTo>
                      <a:pt x="146" y="523"/>
                      <a:pt x="136" y="526"/>
                      <a:pt x="128" y="521"/>
                    </a:cubicBezTo>
                    <a:cubicBezTo>
                      <a:pt x="130" y="516"/>
                      <a:pt x="132" y="511"/>
                      <a:pt x="136" y="506"/>
                    </a:cubicBezTo>
                    <a:cubicBezTo>
                      <a:pt x="138" y="491"/>
                      <a:pt x="150" y="503"/>
                      <a:pt x="161" y="504"/>
                    </a:cubicBezTo>
                    <a:cubicBezTo>
                      <a:pt x="170" y="492"/>
                      <a:pt x="165" y="481"/>
                      <a:pt x="181" y="476"/>
                    </a:cubicBezTo>
                    <a:cubicBezTo>
                      <a:pt x="184" y="461"/>
                      <a:pt x="175" y="458"/>
                      <a:pt x="163" y="452"/>
                    </a:cubicBezTo>
                    <a:cubicBezTo>
                      <a:pt x="159" y="450"/>
                      <a:pt x="151" y="446"/>
                      <a:pt x="151" y="446"/>
                    </a:cubicBezTo>
                    <a:cubicBezTo>
                      <a:pt x="147" y="440"/>
                      <a:pt x="146" y="437"/>
                      <a:pt x="139" y="434"/>
                    </a:cubicBezTo>
                    <a:cubicBezTo>
                      <a:pt x="134" y="423"/>
                      <a:pt x="136" y="422"/>
                      <a:pt x="122" y="425"/>
                    </a:cubicBezTo>
                    <a:cubicBezTo>
                      <a:pt x="117" y="432"/>
                      <a:pt x="123" y="429"/>
                      <a:pt x="125" y="437"/>
                    </a:cubicBezTo>
                    <a:cubicBezTo>
                      <a:pt x="118" y="447"/>
                      <a:pt x="111" y="440"/>
                      <a:pt x="100" y="437"/>
                    </a:cubicBezTo>
                    <a:cubicBezTo>
                      <a:pt x="88" y="416"/>
                      <a:pt x="84" y="423"/>
                      <a:pt x="67" y="410"/>
                    </a:cubicBezTo>
                    <a:cubicBezTo>
                      <a:pt x="64" y="405"/>
                      <a:pt x="63" y="405"/>
                      <a:pt x="65" y="399"/>
                    </a:cubicBezTo>
                    <a:cubicBezTo>
                      <a:pt x="66" y="396"/>
                      <a:pt x="70" y="389"/>
                      <a:pt x="70" y="389"/>
                    </a:cubicBezTo>
                    <a:cubicBezTo>
                      <a:pt x="59" y="382"/>
                      <a:pt x="49" y="392"/>
                      <a:pt x="43" y="401"/>
                    </a:cubicBezTo>
                    <a:cubicBezTo>
                      <a:pt x="45" y="412"/>
                      <a:pt x="39" y="412"/>
                      <a:pt x="29" y="414"/>
                    </a:cubicBezTo>
                    <a:cubicBezTo>
                      <a:pt x="21" y="418"/>
                      <a:pt x="31" y="423"/>
                      <a:pt x="34" y="429"/>
                    </a:cubicBezTo>
                    <a:cubicBezTo>
                      <a:pt x="35" y="434"/>
                      <a:pt x="37" y="438"/>
                      <a:pt x="38" y="443"/>
                    </a:cubicBezTo>
                    <a:cubicBezTo>
                      <a:pt x="34" y="451"/>
                      <a:pt x="32" y="448"/>
                      <a:pt x="25" y="452"/>
                    </a:cubicBezTo>
                    <a:cubicBezTo>
                      <a:pt x="16" y="448"/>
                      <a:pt x="13" y="443"/>
                      <a:pt x="8" y="435"/>
                    </a:cubicBezTo>
                    <a:cubicBezTo>
                      <a:pt x="7" y="424"/>
                      <a:pt x="0" y="403"/>
                      <a:pt x="11" y="395"/>
                    </a:cubicBezTo>
                    <a:cubicBezTo>
                      <a:pt x="18" y="396"/>
                      <a:pt x="23" y="394"/>
                      <a:pt x="29" y="390"/>
                    </a:cubicBezTo>
                    <a:cubicBezTo>
                      <a:pt x="34" y="374"/>
                      <a:pt x="47" y="368"/>
                      <a:pt x="62" y="362"/>
                    </a:cubicBezTo>
                    <a:cubicBezTo>
                      <a:pt x="68" y="348"/>
                      <a:pt x="77" y="345"/>
                      <a:pt x="91" y="342"/>
                    </a:cubicBezTo>
                    <a:cubicBezTo>
                      <a:pt x="95" y="338"/>
                      <a:pt x="97" y="334"/>
                      <a:pt x="100" y="329"/>
                    </a:cubicBezTo>
                    <a:cubicBezTo>
                      <a:pt x="97" y="319"/>
                      <a:pt x="99" y="313"/>
                      <a:pt x="89" y="315"/>
                    </a:cubicBezTo>
                    <a:cubicBezTo>
                      <a:pt x="82" y="321"/>
                      <a:pt x="79" y="329"/>
                      <a:pt x="71" y="330"/>
                    </a:cubicBezTo>
                    <a:cubicBezTo>
                      <a:pt x="62" y="334"/>
                      <a:pt x="60" y="307"/>
                      <a:pt x="56" y="299"/>
                    </a:cubicBezTo>
                    <a:cubicBezTo>
                      <a:pt x="62" y="296"/>
                      <a:pt x="63" y="299"/>
                      <a:pt x="70" y="300"/>
                    </a:cubicBezTo>
                    <a:cubicBezTo>
                      <a:pt x="76" y="297"/>
                      <a:pt x="82" y="295"/>
                      <a:pt x="88" y="291"/>
                    </a:cubicBezTo>
                    <a:cubicBezTo>
                      <a:pt x="98" y="294"/>
                      <a:pt x="98" y="297"/>
                      <a:pt x="110" y="299"/>
                    </a:cubicBezTo>
                    <a:cubicBezTo>
                      <a:pt x="116" y="307"/>
                      <a:pt x="114" y="316"/>
                      <a:pt x="124" y="320"/>
                    </a:cubicBezTo>
                    <a:cubicBezTo>
                      <a:pt x="133" y="314"/>
                      <a:pt x="130" y="307"/>
                      <a:pt x="131" y="296"/>
                    </a:cubicBezTo>
                    <a:cubicBezTo>
                      <a:pt x="138" y="297"/>
                      <a:pt x="139" y="294"/>
                      <a:pt x="143" y="288"/>
                    </a:cubicBezTo>
                    <a:cubicBezTo>
                      <a:pt x="146" y="295"/>
                      <a:pt x="145" y="301"/>
                      <a:pt x="152" y="305"/>
                    </a:cubicBezTo>
                    <a:cubicBezTo>
                      <a:pt x="156" y="310"/>
                      <a:pt x="157" y="314"/>
                      <a:pt x="158" y="320"/>
                    </a:cubicBezTo>
                    <a:cubicBezTo>
                      <a:pt x="154" y="346"/>
                      <a:pt x="148" y="342"/>
                      <a:pt x="122" y="344"/>
                    </a:cubicBezTo>
                    <a:cubicBezTo>
                      <a:pt x="128" y="347"/>
                      <a:pt x="130" y="350"/>
                      <a:pt x="137" y="351"/>
                    </a:cubicBezTo>
                    <a:cubicBezTo>
                      <a:pt x="154" y="348"/>
                      <a:pt x="159" y="343"/>
                      <a:pt x="161" y="359"/>
                    </a:cubicBezTo>
                    <a:cubicBezTo>
                      <a:pt x="168" y="355"/>
                      <a:pt x="169" y="347"/>
                      <a:pt x="176" y="342"/>
                    </a:cubicBezTo>
                    <a:cubicBezTo>
                      <a:pt x="191" y="347"/>
                      <a:pt x="182" y="358"/>
                      <a:pt x="176" y="368"/>
                    </a:cubicBezTo>
                    <a:cubicBezTo>
                      <a:pt x="174" y="379"/>
                      <a:pt x="173" y="388"/>
                      <a:pt x="167" y="398"/>
                    </a:cubicBezTo>
                    <a:cubicBezTo>
                      <a:pt x="169" y="406"/>
                      <a:pt x="171" y="412"/>
                      <a:pt x="175" y="419"/>
                    </a:cubicBezTo>
                    <a:cubicBezTo>
                      <a:pt x="186" y="414"/>
                      <a:pt x="186" y="413"/>
                      <a:pt x="190" y="402"/>
                    </a:cubicBezTo>
                    <a:cubicBezTo>
                      <a:pt x="191" y="395"/>
                      <a:pt x="193" y="390"/>
                      <a:pt x="196" y="384"/>
                    </a:cubicBezTo>
                    <a:cubicBezTo>
                      <a:pt x="198" y="372"/>
                      <a:pt x="203" y="374"/>
                      <a:pt x="215" y="371"/>
                    </a:cubicBezTo>
                    <a:cubicBezTo>
                      <a:pt x="219" y="364"/>
                      <a:pt x="212" y="362"/>
                      <a:pt x="217" y="356"/>
                    </a:cubicBezTo>
                    <a:cubicBezTo>
                      <a:pt x="224" y="348"/>
                      <a:pt x="230" y="341"/>
                      <a:pt x="235" y="332"/>
                    </a:cubicBezTo>
                    <a:cubicBezTo>
                      <a:pt x="228" y="320"/>
                      <a:pt x="226" y="327"/>
                      <a:pt x="217" y="333"/>
                    </a:cubicBezTo>
                    <a:cubicBezTo>
                      <a:pt x="213" y="340"/>
                      <a:pt x="209" y="342"/>
                      <a:pt x="203" y="347"/>
                    </a:cubicBezTo>
                    <a:cubicBezTo>
                      <a:pt x="194" y="342"/>
                      <a:pt x="204" y="331"/>
                      <a:pt x="208" y="324"/>
                    </a:cubicBezTo>
                    <a:cubicBezTo>
                      <a:pt x="210" y="312"/>
                      <a:pt x="211" y="303"/>
                      <a:pt x="221" y="296"/>
                    </a:cubicBezTo>
                    <a:cubicBezTo>
                      <a:pt x="226" y="280"/>
                      <a:pt x="234" y="288"/>
                      <a:pt x="211" y="281"/>
                    </a:cubicBezTo>
                    <a:cubicBezTo>
                      <a:pt x="212" y="274"/>
                      <a:pt x="217" y="268"/>
                      <a:pt x="220" y="261"/>
                    </a:cubicBezTo>
                    <a:cubicBezTo>
                      <a:pt x="223" y="244"/>
                      <a:pt x="230" y="239"/>
                      <a:pt x="244" y="231"/>
                    </a:cubicBezTo>
                    <a:cubicBezTo>
                      <a:pt x="255" y="236"/>
                      <a:pt x="251" y="246"/>
                      <a:pt x="268" y="249"/>
                    </a:cubicBezTo>
                    <a:cubicBezTo>
                      <a:pt x="280" y="246"/>
                      <a:pt x="284" y="247"/>
                      <a:pt x="289" y="237"/>
                    </a:cubicBezTo>
                    <a:cubicBezTo>
                      <a:pt x="281" y="232"/>
                      <a:pt x="271" y="233"/>
                      <a:pt x="263" y="228"/>
                    </a:cubicBezTo>
                    <a:cubicBezTo>
                      <a:pt x="259" y="223"/>
                      <a:pt x="255" y="222"/>
                      <a:pt x="250" y="218"/>
                    </a:cubicBezTo>
                    <a:cubicBezTo>
                      <a:pt x="243" y="219"/>
                      <a:pt x="237" y="221"/>
                      <a:pt x="230" y="222"/>
                    </a:cubicBezTo>
                    <a:cubicBezTo>
                      <a:pt x="218" y="228"/>
                      <a:pt x="224" y="226"/>
                      <a:pt x="215" y="228"/>
                    </a:cubicBezTo>
                    <a:cubicBezTo>
                      <a:pt x="209" y="215"/>
                      <a:pt x="209" y="217"/>
                      <a:pt x="224" y="212"/>
                    </a:cubicBezTo>
                    <a:cubicBezTo>
                      <a:pt x="228" y="204"/>
                      <a:pt x="222" y="200"/>
                      <a:pt x="217" y="192"/>
                    </a:cubicBezTo>
                    <a:cubicBezTo>
                      <a:pt x="221" y="191"/>
                      <a:pt x="226" y="194"/>
                      <a:pt x="229" y="192"/>
                    </a:cubicBezTo>
                    <a:cubicBezTo>
                      <a:pt x="231" y="191"/>
                      <a:pt x="229" y="188"/>
                      <a:pt x="230" y="186"/>
                    </a:cubicBezTo>
                    <a:cubicBezTo>
                      <a:pt x="233" y="177"/>
                      <a:pt x="239" y="181"/>
                      <a:pt x="251" y="179"/>
                    </a:cubicBezTo>
                    <a:cubicBezTo>
                      <a:pt x="256" y="176"/>
                      <a:pt x="260" y="173"/>
                      <a:pt x="265" y="170"/>
                    </a:cubicBezTo>
                    <a:cubicBezTo>
                      <a:pt x="268" y="164"/>
                      <a:pt x="270" y="160"/>
                      <a:pt x="275" y="156"/>
                    </a:cubicBezTo>
                    <a:cubicBezTo>
                      <a:pt x="284" y="157"/>
                      <a:pt x="294" y="162"/>
                      <a:pt x="301" y="158"/>
                    </a:cubicBezTo>
                    <a:cubicBezTo>
                      <a:pt x="298" y="142"/>
                      <a:pt x="299" y="143"/>
                      <a:pt x="292" y="132"/>
                    </a:cubicBezTo>
                    <a:cubicBezTo>
                      <a:pt x="294" y="122"/>
                      <a:pt x="300" y="127"/>
                      <a:pt x="302" y="117"/>
                    </a:cubicBezTo>
                    <a:cubicBezTo>
                      <a:pt x="295" y="104"/>
                      <a:pt x="299" y="109"/>
                      <a:pt x="293" y="101"/>
                    </a:cubicBezTo>
                    <a:cubicBezTo>
                      <a:pt x="283" y="108"/>
                      <a:pt x="271" y="95"/>
                      <a:pt x="259" y="92"/>
                    </a:cubicBezTo>
                    <a:cubicBezTo>
                      <a:pt x="253" y="88"/>
                      <a:pt x="247" y="83"/>
                      <a:pt x="241" y="78"/>
                    </a:cubicBezTo>
                    <a:cubicBezTo>
                      <a:pt x="238" y="69"/>
                      <a:pt x="242" y="71"/>
                      <a:pt x="248" y="66"/>
                    </a:cubicBezTo>
                    <a:cubicBezTo>
                      <a:pt x="251" y="57"/>
                      <a:pt x="248" y="21"/>
                      <a:pt x="248" y="21"/>
                    </a:cubicBezTo>
                    <a:cubicBezTo>
                      <a:pt x="256" y="26"/>
                      <a:pt x="256" y="26"/>
                      <a:pt x="266" y="23"/>
                    </a:cubicBezTo>
                    <a:cubicBezTo>
                      <a:pt x="264" y="19"/>
                      <a:pt x="258" y="18"/>
                      <a:pt x="257" y="14"/>
                    </a:cubicBezTo>
                    <a:cubicBezTo>
                      <a:pt x="256" y="8"/>
                      <a:pt x="271" y="13"/>
                      <a:pt x="275" y="8"/>
                    </a:cubicBezTo>
                    <a:cubicBezTo>
                      <a:pt x="277" y="6"/>
                      <a:pt x="272" y="3"/>
                      <a:pt x="271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52" name="Freeform 118"/>
              <p:cNvSpPr>
                <a:spLocks/>
              </p:cNvSpPr>
              <p:nvPr/>
            </p:nvSpPr>
            <p:spPr bwMode="auto">
              <a:xfrm>
                <a:off x="1251" y="4499"/>
                <a:ext cx="495" cy="730"/>
              </a:xfrm>
              <a:custGeom>
                <a:avLst/>
                <a:gdLst>
                  <a:gd name="T0" fmla="*/ 140 w 495"/>
                  <a:gd name="T1" fmla="*/ 93 h 730"/>
                  <a:gd name="T2" fmla="*/ 122 w 495"/>
                  <a:gd name="T3" fmla="*/ 127 h 730"/>
                  <a:gd name="T4" fmla="*/ 95 w 495"/>
                  <a:gd name="T5" fmla="*/ 175 h 730"/>
                  <a:gd name="T6" fmla="*/ 123 w 495"/>
                  <a:gd name="T7" fmla="*/ 241 h 730"/>
                  <a:gd name="T8" fmla="*/ 158 w 495"/>
                  <a:gd name="T9" fmla="*/ 262 h 730"/>
                  <a:gd name="T10" fmla="*/ 197 w 495"/>
                  <a:gd name="T11" fmla="*/ 262 h 730"/>
                  <a:gd name="T12" fmla="*/ 215 w 495"/>
                  <a:gd name="T13" fmla="*/ 297 h 730"/>
                  <a:gd name="T14" fmla="*/ 209 w 495"/>
                  <a:gd name="T15" fmla="*/ 355 h 730"/>
                  <a:gd name="T16" fmla="*/ 195 w 495"/>
                  <a:gd name="T17" fmla="*/ 399 h 730"/>
                  <a:gd name="T18" fmla="*/ 221 w 495"/>
                  <a:gd name="T19" fmla="*/ 426 h 730"/>
                  <a:gd name="T20" fmla="*/ 245 w 495"/>
                  <a:gd name="T21" fmla="*/ 463 h 730"/>
                  <a:gd name="T22" fmla="*/ 456 w 495"/>
                  <a:gd name="T23" fmla="*/ 492 h 730"/>
                  <a:gd name="T24" fmla="*/ 495 w 495"/>
                  <a:gd name="T25" fmla="*/ 501 h 730"/>
                  <a:gd name="T26" fmla="*/ 446 w 495"/>
                  <a:gd name="T27" fmla="*/ 540 h 730"/>
                  <a:gd name="T28" fmla="*/ 387 w 495"/>
                  <a:gd name="T29" fmla="*/ 547 h 730"/>
                  <a:gd name="T30" fmla="*/ 351 w 495"/>
                  <a:gd name="T31" fmla="*/ 568 h 730"/>
                  <a:gd name="T32" fmla="*/ 326 w 495"/>
                  <a:gd name="T33" fmla="*/ 595 h 730"/>
                  <a:gd name="T34" fmla="*/ 311 w 495"/>
                  <a:gd name="T35" fmla="*/ 672 h 730"/>
                  <a:gd name="T36" fmla="*/ 273 w 495"/>
                  <a:gd name="T37" fmla="*/ 721 h 730"/>
                  <a:gd name="T38" fmla="*/ 216 w 495"/>
                  <a:gd name="T39" fmla="*/ 688 h 730"/>
                  <a:gd name="T40" fmla="*/ 210 w 495"/>
                  <a:gd name="T41" fmla="*/ 637 h 730"/>
                  <a:gd name="T42" fmla="*/ 224 w 495"/>
                  <a:gd name="T43" fmla="*/ 660 h 730"/>
                  <a:gd name="T44" fmla="*/ 233 w 495"/>
                  <a:gd name="T45" fmla="*/ 670 h 730"/>
                  <a:gd name="T46" fmla="*/ 254 w 495"/>
                  <a:gd name="T47" fmla="*/ 660 h 730"/>
                  <a:gd name="T48" fmla="*/ 275 w 495"/>
                  <a:gd name="T49" fmla="*/ 625 h 730"/>
                  <a:gd name="T50" fmla="*/ 302 w 495"/>
                  <a:gd name="T51" fmla="*/ 610 h 730"/>
                  <a:gd name="T52" fmla="*/ 297 w 495"/>
                  <a:gd name="T53" fmla="*/ 579 h 730"/>
                  <a:gd name="T54" fmla="*/ 248 w 495"/>
                  <a:gd name="T55" fmla="*/ 538 h 730"/>
                  <a:gd name="T56" fmla="*/ 191 w 495"/>
                  <a:gd name="T57" fmla="*/ 546 h 730"/>
                  <a:gd name="T58" fmla="*/ 164 w 495"/>
                  <a:gd name="T59" fmla="*/ 526 h 730"/>
                  <a:gd name="T60" fmla="*/ 191 w 495"/>
                  <a:gd name="T61" fmla="*/ 499 h 730"/>
                  <a:gd name="T62" fmla="*/ 191 w 495"/>
                  <a:gd name="T63" fmla="*/ 457 h 730"/>
                  <a:gd name="T64" fmla="*/ 186 w 495"/>
                  <a:gd name="T65" fmla="*/ 424 h 730"/>
                  <a:gd name="T66" fmla="*/ 146 w 495"/>
                  <a:gd name="T67" fmla="*/ 393 h 730"/>
                  <a:gd name="T68" fmla="*/ 114 w 495"/>
                  <a:gd name="T69" fmla="*/ 382 h 730"/>
                  <a:gd name="T70" fmla="*/ 158 w 495"/>
                  <a:gd name="T71" fmla="*/ 409 h 730"/>
                  <a:gd name="T72" fmla="*/ 177 w 495"/>
                  <a:gd name="T73" fmla="*/ 441 h 730"/>
                  <a:gd name="T74" fmla="*/ 132 w 495"/>
                  <a:gd name="T75" fmla="*/ 417 h 730"/>
                  <a:gd name="T76" fmla="*/ 128 w 495"/>
                  <a:gd name="T77" fmla="*/ 427 h 730"/>
                  <a:gd name="T78" fmla="*/ 89 w 495"/>
                  <a:gd name="T79" fmla="*/ 456 h 730"/>
                  <a:gd name="T80" fmla="*/ 99 w 495"/>
                  <a:gd name="T81" fmla="*/ 412 h 730"/>
                  <a:gd name="T82" fmla="*/ 92 w 495"/>
                  <a:gd name="T83" fmla="*/ 352 h 730"/>
                  <a:gd name="T84" fmla="*/ 59 w 495"/>
                  <a:gd name="T85" fmla="*/ 345 h 730"/>
                  <a:gd name="T86" fmla="*/ 42 w 495"/>
                  <a:gd name="T87" fmla="*/ 321 h 730"/>
                  <a:gd name="T88" fmla="*/ 51 w 495"/>
                  <a:gd name="T89" fmla="*/ 301 h 730"/>
                  <a:gd name="T90" fmla="*/ 74 w 495"/>
                  <a:gd name="T91" fmla="*/ 286 h 730"/>
                  <a:gd name="T92" fmla="*/ 83 w 495"/>
                  <a:gd name="T93" fmla="*/ 241 h 730"/>
                  <a:gd name="T94" fmla="*/ 60 w 495"/>
                  <a:gd name="T95" fmla="*/ 277 h 730"/>
                  <a:gd name="T96" fmla="*/ 32 w 495"/>
                  <a:gd name="T97" fmla="*/ 274 h 730"/>
                  <a:gd name="T98" fmla="*/ 53 w 495"/>
                  <a:gd name="T99" fmla="*/ 253 h 730"/>
                  <a:gd name="T100" fmla="*/ 60 w 495"/>
                  <a:gd name="T101" fmla="*/ 228 h 730"/>
                  <a:gd name="T102" fmla="*/ 33 w 495"/>
                  <a:gd name="T103" fmla="*/ 201 h 730"/>
                  <a:gd name="T104" fmla="*/ 56 w 495"/>
                  <a:gd name="T105" fmla="*/ 189 h 730"/>
                  <a:gd name="T106" fmla="*/ 23 w 495"/>
                  <a:gd name="T107" fmla="*/ 169 h 730"/>
                  <a:gd name="T108" fmla="*/ 20 w 495"/>
                  <a:gd name="T109" fmla="*/ 141 h 730"/>
                  <a:gd name="T110" fmla="*/ 41 w 495"/>
                  <a:gd name="T111" fmla="*/ 102 h 730"/>
                  <a:gd name="T112" fmla="*/ 56 w 495"/>
                  <a:gd name="T113" fmla="*/ 96 h 730"/>
                  <a:gd name="T114" fmla="*/ 32 w 495"/>
                  <a:gd name="T115" fmla="*/ 73 h 730"/>
                  <a:gd name="T116" fmla="*/ 8 w 495"/>
                  <a:gd name="T117" fmla="*/ 96 h 730"/>
                  <a:gd name="T118" fmla="*/ 2 w 495"/>
                  <a:gd name="T119" fmla="*/ 63 h 730"/>
                  <a:gd name="T120" fmla="*/ 14 w 495"/>
                  <a:gd name="T121" fmla="*/ 34 h 730"/>
                  <a:gd name="T122" fmla="*/ 18 w 495"/>
                  <a:gd name="T123" fmla="*/ 3 h 73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95"/>
                  <a:gd name="T187" fmla="*/ 0 h 730"/>
                  <a:gd name="T188" fmla="*/ 495 w 495"/>
                  <a:gd name="T189" fmla="*/ 730 h 73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95" h="730">
                    <a:moveTo>
                      <a:pt x="17" y="0"/>
                    </a:moveTo>
                    <a:cubicBezTo>
                      <a:pt x="139" y="89"/>
                      <a:pt x="119" y="42"/>
                      <a:pt x="140" y="93"/>
                    </a:cubicBezTo>
                    <a:cubicBezTo>
                      <a:pt x="137" y="110"/>
                      <a:pt x="140" y="112"/>
                      <a:pt x="126" y="115"/>
                    </a:cubicBezTo>
                    <a:cubicBezTo>
                      <a:pt x="118" y="119"/>
                      <a:pt x="115" y="118"/>
                      <a:pt x="122" y="127"/>
                    </a:cubicBezTo>
                    <a:cubicBezTo>
                      <a:pt x="118" y="136"/>
                      <a:pt x="111" y="136"/>
                      <a:pt x="104" y="141"/>
                    </a:cubicBezTo>
                    <a:cubicBezTo>
                      <a:pt x="102" y="158"/>
                      <a:pt x="104" y="164"/>
                      <a:pt x="95" y="175"/>
                    </a:cubicBezTo>
                    <a:cubicBezTo>
                      <a:pt x="97" y="192"/>
                      <a:pt x="106" y="197"/>
                      <a:pt x="113" y="211"/>
                    </a:cubicBezTo>
                    <a:cubicBezTo>
                      <a:pt x="114" y="221"/>
                      <a:pt x="114" y="234"/>
                      <a:pt x="123" y="241"/>
                    </a:cubicBezTo>
                    <a:cubicBezTo>
                      <a:pt x="131" y="260"/>
                      <a:pt x="121" y="266"/>
                      <a:pt x="138" y="279"/>
                    </a:cubicBezTo>
                    <a:cubicBezTo>
                      <a:pt x="151" y="275"/>
                      <a:pt x="153" y="274"/>
                      <a:pt x="158" y="262"/>
                    </a:cubicBezTo>
                    <a:cubicBezTo>
                      <a:pt x="165" y="264"/>
                      <a:pt x="176" y="273"/>
                      <a:pt x="176" y="273"/>
                    </a:cubicBezTo>
                    <a:cubicBezTo>
                      <a:pt x="183" y="270"/>
                      <a:pt x="190" y="265"/>
                      <a:pt x="197" y="262"/>
                    </a:cubicBezTo>
                    <a:cubicBezTo>
                      <a:pt x="200" y="265"/>
                      <a:pt x="204" y="267"/>
                      <a:pt x="206" y="270"/>
                    </a:cubicBezTo>
                    <a:cubicBezTo>
                      <a:pt x="210" y="276"/>
                      <a:pt x="211" y="289"/>
                      <a:pt x="215" y="297"/>
                    </a:cubicBezTo>
                    <a:cubicBezTo>
                      <a:pt x="212" y="313"/>
                      <a:pt x="215" y="317"/>
                      <a:pt x="203" y="325"/>
                    </a:cubicBezTo>
                    <a:cubicBezTo>
                      <a:pt x="204" y="337"/>
                      <a:pt x="204" y="345"/>
                      <a:pt x="209" y="355"/>
                    </a:cubicBezTo>
                    <a:cubicBezTo>
                      <a:pt x="210" y="361"/>
                      <a:pt x="212" y="365"/>
                      <a:pt x="213" y="372"/>
                    </a:cubicBezTo>
                    <a:cubicBezTo>
                      <a:pt x="209" y="381"/>
                      <a:pt x="203" y="395"/>
                      <a:pt x="195" y="399"/>
                    </a:cubicBezTo>
                    <a:cubicBezTo>
                      <a:pt x="190" y="406"/>
                      <a:pt x="197" y="405"/>
                      <a:pt x="203" y="406"/>
                    </a:cubicBezTo>
                    <a:cubicBezTo>
                      <a:pt x="209" y="416"/>
                      <a:pt x="211" y="420"/>
                      <a:pt x="221" y="426"/>
                    </a:cubicBezTo>
                    <a:cubicBezTo>
                      <a:pt x="225" y="432"/>
                      <a:pt x="231" y="436"/>
                      <a:pt x="236" y="442"/>
                    </a:cubicBezTo>
                    <a:cubicBezTo>
                      <a:pt x="237" y="448"/>
                      <a:pt x="241" y="462"/>
                      <a:pt x="245" y="463"/>
                    </a:cubicBezTo>
                    <a:lnTo>
                      <a:pt x="408" y="468"/>
                    </a:lnTo>
                    <a:lnTo>
                      <a:pt x="456" y="492"/>
                    </a:lnTo>
                    <a:lnTo>
                      <a:pt x="470" y="489"/>
                    </a:lnTo>
                    <a:lnTo>
                      <a:pt x="495" y="501"/>
                    </a:lnTo>
                    <a:lnTo>
                      <a:pt x="459" y="511"/>
                    </a:lnTo>
                    <a:lnTo>
                      <a:pt x="446" y="540"/>
                    </a:lnTo>
                    <a:lnTo>
                      <a:pt x="410" y="540"/>
                    </a:lnTo>
                    <a:cubicBezTo>
                      <a:pt x="401" y="537"/>
                      <a:pt x="395" y="542"/>
                      <a:pt x="387" y="547"/>
                    </a:cubicBezTo>
                    <a:cubicBezTo>
                      <a:pt x="385" y="558"/>
                      <a:pt x="380" y="561"/>
                      <a:pt x="369" y="562"/>
                    </a:cubicBezTo>
                    <a:cubicBezTo>
                      <a:pt x="363" y="564"/>
                      <a:pt x="358" y="567"/>
                      <a:pt x="351" y="568"/>
                    </a:cubicBezTo>
                    <a:cubicBezTo>
                      <a:pt x="346" y="570"/>
                      <a:pt x="341" y="571"/>
                      <a:pt x="336" y="573"/>
                    </a:cubicBezTo>
                    <a:cubicBezTo>
                      <a:pt x="334" y="583"/>
                      <a:pt x="335" y="590"/>
                      <a:pt x="326" y="595"/>
                    </a:cubicBezTo>
                    <a:cubicBezTo>
                      <a:pt x="314" y="615"/>
                      <a:pt x="326" y="593"/>
                      <a:pt x="320" y="651"/>
                    </a:cubicBezTo>
                    <a:cubicBezTo>
                      <a:pt x="319" y="657"/>
                      <a:pt x="313" y="666"/>
                      <a:pt x="311" y="672"/>
                    </a:cubicBezTo>
                    <a:cubicBezTo>
                      <a:pt x="309" y="705"/>
                      <a:pt x="322" y="726"/>
                      <a:pt x="293" y="730"/>
                    </a:cubicBezTo>
                    <a:cubicBezTo>
                      <a:pt x="286" y="728"/>
                      <a:pt x="280" y="725"/>
                      <a:pt x="273" y="721"/>
                    </a:cubicBezTo>
                    <a:cubicBezTo>
                      <a:pt x="263" y="706"/>
                      <a:pt x="256" y="709"/>
                      <a:pt x="239" y="700"/>
                    </a:cubicBezTo>
                    <a:cubicBezTo>
                      <a:pt x="231" y="696"/>
                      <a:pt x="216" y="688"/>
                      <a:pt x="216" y="688"/>
                    </a:cubicBezTo>
                    <a:cubicBezTo>
                      <a:pt x="213" y="682"/>
                      <a:pt x="195" y="661"/>
                      <a:pt x="189" y="657"/>
                    </a:cubicBezTo>
                    <a:cubicBezTo>
                      <a:pt x="193" y="646"/>
                      <a:pt x="199" y="642"/>
                      <a:pt x="210" y="637"/>
                    </a:cubicBezTo>
                    <a:cubicBezTo>
                      <a:pt x="218" y="640"/>
                      <a:pt x="221" y="640"/>
                      <a:pt x="222" y="648"/>
                    </a:cubicBezTo>
                    <a:cubicBezTo>
                      <a:pt x="209" y="650"/>
                      <a:pt x="217" y="656"/>
                      <a:pt x="224" y="660"/>
                    </a:cubicBezTo>
                    <a:cubicBezTo>
                      <a:pt x="227" y="647"/>
                      <a:pt x="230" y="643"/>
                      <a:pt x="242" y="639"/>
                    </a:cubicBezTo>
                    <a:cubicBezTo>
                      <a:pt x="256" y="650"/>
                      <a:pt x="240" y="661"/>
                      <a:pt x="233" y="670"/>
                    </a:cubicBezTo>
                    <a:cubicBezTo>
                      <a:pt x="235" y="682"/>
                      <a:pt x="236" y="677"/>
                      <a:pt x="243" y="672"/>
                    </a:cubicBezTo>
                    <a:cubicBezTo>
                      <a:pt x="245" y="665"/>
                      <a:pt x="248" y="664"/>
                      <a:pt x="254" y="660"/>
                    </a:cubicBezTo>
                    <a:cubicBezTo>
                      <a:pt x="255" y="651"/>
                      <a:pt x="257" y="641"/>
                      <a:pt x="264" y="636"/>
                    </a:cubicBezTo>
                    <a:cubicBezTo>
                      <a:pt x="267" y="628"/>
                      <a:pt x="266" y="623"/>
                      <a:pt x="275" y="625"/>
                    </a:cubicBezTo>
                    <a:cubicBezTo>
                      <a:pt x="289" y="636"/>
                      <a:pt x="284" y="617"/>
                      <a:pt x="288" y="613"/>
                    </a:cubicBezTo>
                    <a:cubicBezTo>
                      <a:pt x="291" y="610"/>
                      <a:pt x="297" y="611"/>
                      <a:pt x="302" y="610"/>
                    </a:cubicBezTo>
                    <a:cubicBezTo>
                      <a:pt x="306" y="606"/>
                      <a:pt x="308" y="602"/>
                      <a:pt x="311" y="597"/>
                    </a:cubicBezTo>
                    <a:cubicBezTo>
                      <a:pt x="307" y="583"/>
                      <a:pt x="308" y="585"/>
                      <a:pt x="297" y="579"/>
                    </a:cubicBezTo>
                    <a:cubicBezTo>
                      <a:pt x="294" y="572"/>
                      <a:pt x="291" y="571"/>
                      <a:pt x="285" y="567"/>
                    </a:cubicBezTo>
                    <a:cubicBezTo>
                      <a:pt x="273" y="543"/>
                      <a:pt x="272" y="548"/>
                      <a:pt x="248" y="538"/>
                    </a:cubicBezTo>
                    <a:cubicBezTo>
                      <a:pt x="230" y="539"/>
                      <a:pt x="220" y="541"/>
                      <a:pt x="204" y="544"/>
                    </a:cubicBezTo>
                    <a:cubicBezTo>
                      <a:pt x="200" y="555"/>
                      <a:pt x="198" y="555"/>
                      <a:pt x="191" y="546"/>
                    </a:cubicBezTo>
                    <a:cubicBezTo>
                      <a:pt x="193" y="537"/>
                      <a:pt x="190" y="537"/>
                      <a:pt x="182" y="538"/>
                    </a:cubicBezTo>
                    <a:cubicBezTo>
                      <a:pt x="170" y="542"/>
                      <a:pt x="169" y="535"/>
                      <a:pt x="164" y="526"/>
                    </a:cubicBezTo>
                    <a:cubicBezTo>
                      <a:pt x="173" y="525"/>
                      <a:pt x="179" y="525"/>
                      <a:pt x="183" y="516"/>
                    </a:cubicBezTo>
                    <a:cubicBezTo>
                      <a:pt x="186" y="510"/>
                      <a:pt x="191" y="499"/>
                      <a:pt x="191" y="499"/>
                    </a:cubicBezTo>
                    <a:cubicBezTo>
                      <a:pt x="188" y="490"/>
                      <a:pt x="181" y="483"/>
                      <a:pt x="177" y="474"/>
                    </a:cubicBezTo>
                    <a:cubicBezTo>
                      <a:pt x="185" y="469"/>
                      <a:pt x="188" y="466"/>
                      <a:pt x="191" y="457"/>
                    </a:cubicBezTo>
                    <a:cubicBezTo>
                      <a:pt x="188" y="449"/>
                      <a:pt x="190" y="445"/>
                      <a:pt x="194" y="438"/>
                    </a:cubicBezTo>
                    <a:cubicBezTo>
                      <a:pt x="196" y="427"/>
                      <a:pt x="197" y="429"/>
                      <a:pt x="186" y="424"/>
                    </a:cubicBezTo>
                    <a:cubicBezTo>
                      <a:pt x="180" y="415"/>
                      <a:pt x="173" y="398"/>
                      <a:pt x="162" y="396"/>
                    </a:cubicBezTo>
                    <a:cubicBezTo>
                      <a:pt x="156" y="401"/>
                      <a:pt x="152" y="397"/>
                      <a:pt x="146" y="393"/>
                    </a:cubicBezTo>
                    <a:cubicBezTo>
                      <a:pt x="142" y="386"/>
                      <a:pt x="139" y="380"/>
                      <a:pt x="131" y="376"/>
                    </a:cubicBezTo>
                    <a:cubicBezTo>
                      <a:pt x="125" y="378"/>
                      <a:pt x="120" y="379"/>
                      <a:pt x="114" y="382"/>
                    </a:cubicBezTo>
                    <a:cubicBezTo>
                      <a:pt x="118" y="388"/>
                      <a:pt x="125" y="390"/>
                      <a:pt x="131" y="394"/>
                    </a:cubicBezTo>
                    <a:cubicBezTo>
                      <a:pt x="136" y="400"/>
                      <a:pt x="149" y="407"/>
                      <a:pt x="158" y="409"/>
                    </a:cubicBezTo>
                    <a:cubicBezTo>
                      <a:pt x="162" y="415"/>
                      <a:pt x="164" y="422"/>
                      <a:pt x="170" y="426"/>
                    </a:cubicBezTo>
                    <a:cubicBezTo>
                      <a:pt x="174" y="431"/>
                      <a:pt x="176" y="434"/>
                      <a:pt x="177" y="441"/>
                    </a:cubicBezTo>
                    <a:cubicBezTo>
                      <a:pt x="169" y="442"/>
                      <a:pt x="169" y="445"/>
                      <a:pt x="162" y="441"/>
                    </a:cubicBezTo>
                    <a:cubicBezTo>
                      <a:pt x="156" y="429"/>
                      <a:pt x="144" y="423"/>
                      <a:pt x="132" y="417"/>
                    </a:cubicBezTo>
                    <a:cubicBezTo>
                      <a:pt x="128" y="409"/>
                      <a:pt x="128" y="408"/>
                      <a:pt x="119" y="409"/>
                    </a:cubicBezTo>
                    <a:cubicBezTo>
                      <a:pt x="120" y="415"/>
                      <a:pt x="124" y="422"/>
                      <a:pt x="128" y="427"/>
                    </a:cubicBezTo>
                    <a:cubicBezTo>
                      <a:pt x="126" y="440"/>
                      <a:pt x="129" y="474"/>
                      <a:pt x="111" y="478"/>
                    </a:cubicBezTo>
                    <a:cubicBezTo>
                      <a:pt x="98" y="474"/>
                      <a:pt x="95" y="467"/>
                      <a:pt x="89" y="456"/>
                    </a:cubicBezTo>
                    <a:cubicBezTo>
                      <a:pt x="90" y="445"/>
                      <a:pt x="91" y="437"/>
                      <a:pt x="95" y="427"/>
                    </a:cubicBezTo>
                    <a:cubicBezTo>
                      <a:pt x="96" y="422"/>
                      <a:pt x="98" y="417"/>
                      <a:pt x="99" y="412"/>
                    </a:cubicBezTo>
                    <a:cubicBezTo>
                      <a:pt x="90" y="399"/>
                      <a:pt x="91" y="406"/>
                      <a:pt x="87" y="385"/>
                    </a:cubicBezTo>
                    <a:cubicBezTo>
                      <a:pt x="88" y="372"/>
                      <a:pt x="88" y="364"/>
                      <a:pt x="92" y="352"/>
                    </a:cubicBezTo>
                    <a:cubicBezTo>
                      <a:pt x="89" y="343"/>
                      <a:pt x="83" y="335"/>
                      <a:pt x="75" y="331"/>
                    </a:cubicBezTo>
                    <a:cubicBezTo>
                      <a:pt x="66" y="334"/>
                      <a:pt x="67" y="342"/>
                      <a:pt x="59" y="345"/>
                    </a:cubicBezTo>
                    <a:cubicBezTo>
                      <a:pt x="54" y="347"/>
                      <a:pt x="47" y="348"/>
                      <a:pt x="42" y="349"/>
                    </a:cubicBezTo>
                    <a:cubicBezTo>
                      <a:pt x="40" y="337"/>
                      <a:pt x="32" y="328"/>
                      <a:pt x="42" y="321"/>
                    </a:cubicBezTo>
                    <a:cubicBezTo>
                      <a:pt x="47" y="313"/>
                      <a:pt x="42" y="314"/>
                      <a:pt x="35" y="310"/>
                    </a:cubicBezTo>
                    <a:cubicBezTo>
                      <a:pt x="42" y="301"/>
                      <a:pt x="37" y="300"/>
                      <a:pt x="51" y="301"/>
                    </a:cubicBezTo>
                    <a:cubicBezTo>
                      <a:pt x="65" y="294"/>
                      <a:pt x="58" y="300"/>
                      <a:pt x="68" y="306"/>
                    </a:cubicBezTo>
                    <a:cubicBezTo>
                      <a:pt x="69" y="299"/>
                      <a:pt x="71" y="292"/>
                      <a:pt x="74" y="286"/>
                    </a:cubicBezTo>
                    <a:cubicBezTo>
                      <a:pt x="75" y="279"/>
                      <a:pt x="79" y="276"/>
                      <a:pt x="83" y="270"/>
                    </a:cubicBezTo>
                    <a:cubicBezTo>
                      <a:pt x="86" y="257"/>
                      <a:pt x="86" y="258"/>
                      <a:pt x="83" y="241"/>
                    </a:cubicBezTo>
                    <a:cubicBezTo>
                      <a:pt x="77" y="243"/>
                      <a:pt x="73" y="245"/>
                      <a:pt x="69" y="250"/>
                    </a:cubicBezTo>
                    <a:cubicBezTo>
                      <a:pt x="67" y="265"/>
                      <a:pt x="67" y="267"/>
                      <a:pt x="60" y="277"/>
                    </a:cubicBezTo>
                    <a:cubicBezTo>
                      <a:pt x="57" y="287"/>
                      <a:pt x="57" y="287"/>
                      <a:pt x="48" y="289"/>
                    </a:cubicBezTo>
                    <a:cubicBezTo>
                      <a:pt x="42" y="283"/>
                      <a:pt x="39" y="279"/>
                      <a:pt x="32" y="274"/>
                    </a:cubicBezTo>
                    <a:cubicBezTo>
                      <a:pt x="33" y="266"/>
                      <a:pt x="35" y="257"/>
                      <a:pt x="36" y="249"/>
                    </a:cubicBezTo>
                    <a:cubicBezTo>
                      <a:pt x="42" y="250"/>
                      <a:pt x="47" y="252"/>
                      <a:pt x="53" y="253"/>
                    </a:cubicBezTo>
                    <a:cubicBezTo>
                      <a:pt x="59" y="248"/>
                      <a:pt x="55" y="247"/>
                      <a:pt x="50" y="243"/>
                    </a:cubicBezTo>
                    <a:cubicBezTo>
                      <a:pt x="44" y="234"/>
                      <a:pt x="53" y="233"/>
                      <a:pt x="60" y="228"/>
                    </a:cubicBezTo>
                    <a:cubicBezTo>
                      <a:pt x="62" y="224"/>
                      <a:pt x="66" y="221"/>
                      <a:pt x="65" y="217"/>
                    </a:cubicBezTo>
                    <a:cubicBezTo>
                      <a:pt x="63" y="212"/>
                      <a:pt x="37" y="202"/>
                      <a:pt x="33" y="201"/>
                    </a:cubicBezTo>
                    <a:cubicBezTo>
                      <a:pt x="31" y="194"/>
                      <a:pt x="23" y="181"/>
                      <a:pt x="23" y="181"/>
                    </a:cubicBezTo>
                    <a:cubicBezTo>
                      <a:pt x="29" y="172"/>
                      <a:pt x="47" y="186"/>
                      <a:pt x="56" y="189"/>
                    </a:cubicBezTo>
                    <a:cubicBezTo>
                      <a:pt x="65" y="182"/>
                      <a:pt x="54" y="166"/>
                      <a:pt x="45" y="165"/>
                    </a:cubicBezTo>
                    <a:cubicBezTo>
                      <a:pt x="36" y="166"/>
                      <a:pt x="31" y="168"/>
                      <a:pt x="23" y="169"/>
                    </a:cubicBezTo>
                    <a:cubicBezTo>
                      <a:pt x="18" y="159"/>
                      <a:pt x="28" y="158"/>
                      <a:pt x="35" y="154"/>
                    </a:cubicBezTo>
                    <a:cubicBezTo>
                      <a:pt x="43" y="143"/>
                      <a:pt x="28" y="143"/>
                      <a:pt x="20" y="141"/>
                    </a:cubicBezTo>
                    <a:cubicBezTo>
                      <a:pt x="23" y="127"/>
                      <a:pt x="23" y="126"/>
                      <a:pt x="38" y="123"/>
                    </a:cubicBezTo>
                    <a:cubicBezTo>
                      <a:pt x="51" y="113"/>
                      <a:pt x="53" y="118"/>
                      <a:pt x="41" y="102"/>
                    </a:cubicBezTo>
                    <a:cubicBezTo>
                      <a:pt x="42" y="96"/>
                      <a:pt x="44" y="91"/>
                      <a:pt x="47" y="85"/>
                    </a:cubicBezTo>
                    <a:cubicBezTo>
                      <a:pt x="48" y="92"/>
                      <a:pt x="50" y="93"/>
                      <a:pt x="56" y="96"/>
                    </a:cubicBezTo>
                    <a:cubicBezTo>
                      <a:pt x="66" y="89"/>
                      <a:pt x="52" y="69"/>
                      <a:pt x="44" y="63"/>
                    </a:cubicBezTo>
                    <a:cubicBezTo>
                      <a:pt x="36" y="64"/>
                      <a:pt x="36" y="67"/>
                      <a:pt x="32" y="73"/>
                    </a:cubicBezTo>
                    <a:cubicBezTo>
                      <a:pt x="30" y="89"/>
                      <a:pt x="28" y="98"/>
                      <a:pt x="20" y="111"/>
                    </a:cubicBezTo>
                    <a:cubicBezTo>
                      <a:pt x="14" y="108"/>
                      <a:pt x="8" y="96"/>
                      <a:pt x="8" y="96"/>
                    </a:cubicBezTo>
                    <a:cubicBezTo>
                      <a:pt x="9" y="91"/>
                      <a:pt x="11" y="86"/>
                      <a:pt x="12" y="81"/>
                    </a:cubicBezTo>
                    <a:cubicBezTo>
                      <a:pt x="9" y="72"/>
                      <a:pt x="6" y="71"/>
                      <a:pt x="2" y="63"/>
                    </a:cubicBezTo>
                    <a:cubicBezTo>
                      <a:pt x="4" y="54"/>
                      <a:pt x="7" y="48"/>
                      <a:pt x="11" y="40"/>
                    </a:cubicBezTo>
                    <a:cubicBezTo>
                      <a:pt x="12" y="38"/>
                      <a:pt x="14" y="34"/>
                      <a:pt x="14" y="34"/>
                    </a:cubicBezTo>
                    <a:cubicBezTo>
                      <a:pt x="7" y="30"/>
                      <a:pt x="7" y="26"/>
                      <a:pt x="0" y="22"/>
                    </a:cubicBezTo>
                    <a:cubicBezTo>
                      <a:pt x="6" y="10"/>
                      <a:pt x="15" y="9"/>
                      <a:pt x="18" y="3"/>
                    </a:cubicBezTo>
                    <a:cubicBezTo>
                      <a:pt x="18" y="2"/>
                      <a:pt x="17" y="1"/>
                      <a:pt x="17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53" name="Freeform 119"/>
              <p:cNvSpPr>
                <a:spLocks/>
              </p:cNvSpPr>
              <p:nvPr/>
            </p:nvSpPr>
            <p:spPr bwMode="auto">
              <a:xfrm>
                <a:off x="1155" y="4499"/>
                <a:ext cx="110" cy="183"/>
              </a:xfrm>
              <a:custGeom>
                <a:avLst/>
                <a:gdLst>
                  <a:gd name="T0" fmla="*/ 50 w 110"/>
                  <a:gd name="T1" fmla="*/ 0 h 183"/>
                  <a:gd name="T2" fmla="*/ 53 w 110"/>
                  <a:gd name="T3" fmla="*/ 27 h 183"/>
                  <a:gd name="T4" fmla="*/ 62 w 110"/>
                  <a:gd name="T5" fmla="*/ 39 h 183"/>
                  <a:gd name="T6" fmla="*/ 68 w 110"/>
                  <a:gd name="T7" fmla="*/ 54 h 183"/>
                  <a:gd name="T8" fmla="*/ 54 w 110"/>
                  <a:gd name="T9" fmla="*/ 90 h 183"/>
                  <a:gd name="T10" fmla="*/ 39 w 110"/>
                  <a:gd name="T11" fmla="*/ 82 h 183"/>
                  <a:gd name="T12" fmla="*/ 33 w 110"/>
                  <a:gd name="T13" fmla="*/ 103 h 183"/>
                  <a:gd name="T14" fmla="*/ 23 w 110"/>
                  <a:gd name="T15" fmla="*/ 97 h 183"/>
                  <a:gd name="T16" fmla="*/ 8 w 110"/>
                  <a:gd name="T17" fmla="*/ 81 h 183"/>
                  <a:gd name="T18" fmla="*/ 23 w 110"/>
                  <a:gd name="T19" fmla="*/ 109 h 183"/>
                  <a:gd name="T20" fmla="*/ 29 w 110"/>
                  <a:gd name="T21" fmla="*/ 127 h 183"/>
                  <a:gd name="T22" fmla="*/ 35 w 110"/>
                  <a:gd name="T23" fmla="*/ 145 h 183"/>
                  <a:gd name="T24" fmla="*/ 47 w 110"/>
                  <a:gd name="T25" fmla="*/ 162 h 183"/>
                  <a:gd name="T26" fmla="*/ 54 w 110"/>
                  <a:gd name="T27" fmla="*/ 147 h 183"/>
                  <a:gd name="T28" fmla="*/ 59 w 110"/>
                  <a:gd name="T29" fmla="*/ 120 h 183"/>
                  <a:gd name="T30" fmla="*/ 66 w 110"/>
                  <a:gd name="T31" fmla="*/ 93 h 183"/>
                  <a:gd name="T32" fmla="*/ 78 w 110"/>
                  <a:gd name="T33" fmla="*/ 96 h 183"/>
                  <a:gd name="T34" fmla="*/ 63 w 110"/>
                  <a:gd name="T35" fmla="*/ 111 h 183"/>
                  <a:gd name="T36" fmla="*/ 72 w 110"/>
                  <a:gd name="T37" fmla="*/ 151 h 183"/>
                  <a:gd name="T38" fmla="*/ 62 w 110"/>
                  <a:gd name="T39" fmla="*/ 166 h 183"/>
                  <a:gd name="T40" fmla="*/ 72 w 110"/>
                  <a:gd name="T41" fmla="*/ 183 h 183"/>
                  <a:gd name="T42" fmla="*/ 104 w 110"/>
                  <a:gd name="T43" fmla="*/ 168 h 183"/>
                  <a:gd name="T44" fmla="*/ 110 w 110"/>
                  <a:gd name="T45" fmla="*/ 153 h 183"/>
                  <a:gd name="T46" fmla="*/ 99 w 110"/>
                  <a:gd name="T47" fmla="*/ 135 h 183"/>
                  <a:gd name="T48" fmla="*/ 101 w 110"/>
                  <a:gd name="T49" fmla="*/ 108 h 183"/>
                  <a:gd name="T50" fmla="*/ 98 w 110"/>
                  <a:gd name="T51" fmla="*/ 79 h 183"/>
                  <a:gd name="T52" fmla="*/ 92 w 110"/>
                  <a:gd name="T53" fmla="*/ 67 h 183"/>
                  <a:gd name="T54" fmla="*/ 96 w 110"/>
                  <a:gd name="T55" fmla="*/ 49 h 183"/>
                  <a:gd name="T56" fmla="*/ 87 w 110"/>
                  <a:gd name="T57" fmla="*/ 12 h 183"/>
                  <a:gd name="T58" fmla="*/ 77 w 110"/>
                  <a:gd name="T59" fmla="*/ 6 h 183"/>
                  <a:gd name="T60" fmla="*/ 50 w 110"/>
                  <a:gd name="T61" fmla="*/ 0 h 18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10"/>
                  <a:gd name="T94" fmla="*/ 0 h 183"/>
                  <a:gd name="T95" fmla="*/ 110 w 110"/>
                  <a:gd name="T96" fmla="*/ 183 h 18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10" h="183">
                    <a:moveTo>
                      <a:pt x="50" y="0"/>
                    </a:moveTo>
                    <a:cubicBezTo>
                      <a:pt x="51" y="9"/>
                      <a:pt x="51" y="18"/>
                      <a:pt x="53" y="27"/>
                    </a:cubicBezTo>
                    <a:cubicBezTo>
                      <a:pt x="54" y="29"/>
                      <a:pt x="61" y="35"/>
                      <a:pt x="62" y="39"/>
                    </a:cubicBezTo>
                    <a:cubicBezTo>
                      <a:pt x="63" y="45"/>
                      <a:pt x="65" y="48"/>
                      <a:pt x="68" y="54"/>
                    </a:cubicBezTo>
                    <a:cubicBezTo>
                      <a:pt x="70" y="67"/>
                      <a:pt x="66" y="83"/>
                      <a:pt x="54" y="90"/>
                    </a:cubicBezTo>
                    <a:cubicBezTo>
                      <a:pt x="47" y="86"/>
                      <a:pt x="47" y="80"/>
                      <a:pt x="39" y="82"/>
                    </a:cubicBezTo>
                    <a:cubicBezTo>
                      <a:pt x="40" y="91"/>
                      <a:pt x="44" y="101"/>
                      <a:pt x="33" y="103"/>
                    </a:cubicBezTo>
                    <a:cubicBezTo>
                      <a:pt x="30" y="101"/>
                      <a:pt x="26" y="99"/>
                      <a:pt x="23" y="97"/>
                    </a:cubicBezTo>
                    <a:cubicBezTo>
                      <a:pt x="16" y="92"/>
                      <a:pt x="16" y="85"/>
                      <a:pt x="8" y="81"/>
                    </a:cubicBezTo>
                    <a:cubicBezTo>
                      <a:pt x="0" y="91"/>
                      <a:pt x="14" y="104"/>
                      <a:pt x="23" y="109"/>
                    </a:cubicBezTo>
                    <a:cubicBezTo>
                      <a:pt x="24" y="115"/>
                      <a:pt x="26" y="121"/>
                      <a:pt x="29" y="127"/>
                    </a:cubicBezTo>
                    <a:cubicBezTo>
                      <a:pt x="30" y="133"/>
                      <a:pt x="32" y="139"/>
                      <a:pt x="35" y="145"/>
                    </a:cubicBezTo>
                    <a:cubicBezTo>
                      <a:pt x="36" y="152"/>
                      <a:pt x="41" y="158"/>
                      <a:pt x="47" y="162"/>
                    </a:cubicBezTo>
                    <a:cubicBezTo>
                      <a:pt x="53" y="158"/>
                      <a:pt x="53" y="154"/>
                      <a:pt x="54" y="147"/>
                    </a:cubicBezTo>
                    <a:cubicBezTo>
                      <a:pt x="49" y="133"/>
                      <a:pt x="45" y="128"/>
                      <a:pt x="59" y="120"/>
                    </a:cubicBezTo>
                    <a:cubicBezTo>
                      <a:pt x="61" y="109"/>
                      <a:pt x="54" y="102"/>
                      <a:pt x="66" y="93"/>
                    </a:cubicBezTo>
                    <a:cubicBezTo>
                      <a:pt x="67" y="93"/>
                      <a:pt x="78" y="95"/>
                      <a:pt x="78" y="96"/>
                    </a:cubicBezTo>
                    <a:cubicBezTo>
                      <a:pt x="80" y="103"/>
                      <a:pt x="63" y="111"/>
                      <a:pt x="63" y="111"/>
                    </a:cubicBezTo>
                    <a:cubicBezTo>
                      <a:pt x="51" y="128"/>
                      <a:pt x="63" y="139"/>
                      <a:pt x="72" y="151"/>
                    </a:cubicBezTo>
                    <a:cubicBezTo>
                      <a:pt x="69" y="159"/>
                      <a:pt x="67" y="160"/>
                      <a:pt x="62" y="166"/>
                    </a:cubicBezTo>
                    <a:cubicBezTo>
                      <a:pt x="63" y="173"/>
                      <a:pt x="66" y="179"/>
                      <a:pt x="72" y="183"/>
                    </a:cubicBezTo>
                    <a:cubicBezTo>
                      <a:pt x="86" y="180"/>
                      <a:pt x="92" y="175"/>
                      <a:pt x="104" y="168"/>
                    </a:cubicBezTo>
                    <a:cubicBezTo>
                      <a:pt x="107" y="163"/>
                      <a:pt x="107" y="158"/>
                      <a:pt x="110" y="153"/>
                    </a:cubicBezTo>
                    <a:cubicBezTo>
                      <a:pt x="107" y="143"/>
                      <a:pt x="108" y="140"/>
                      <a:pt x="99" y="135"/>
                    </a:cubicBezTo>
                    <a:cubicBezTo>
                      <a:pt x="95" y="126"/>
                      <a:pt x="98" y="117"/>
                      <a:pt x="101" y="108"/>
                    </a:cubicBezTo>
                    <a:cubicBezTo>
                      <a:pt x="100" y="98"/>
                      <a:pt x="100" y="88"/>
                      <a:pt x="98" y="79"/>
                    </a:cubicBezTo>
                    <a:cubicBezTo>
                      <a:pt x="97" y="75"/>
                      <a:pt x="92" y="67"/>
                      <a:pt x="92" y="67"/>
                    </a:cubicBezTo>
                    <a:cubicBezTo>
                      <a:pt x="93" y="61"/>
                      <a:pt x="95" y="55"/>
                      <a:pt x="96" y="49"/>
                    </a:cubicBezTo>
                    <a:cubicBezTo>
                      <a:pt x="94" y="41"/>
                      <a:pt x="89" y="18"/>
                      <a:pt x="87" y="12"/>
                    </a:cubicBezTo>
                    <a:cubicBezTo>
                      <a:pt x="86" y="8"/>
                      <a:pt x="80" y="8"/>
                      <a:pt x="77" y="6"/>
                    </a:cubicBezTo>
                    <a:cubicBezTo>
                      <a:pt x="49" y="7"/>
                      <a:pt x="52" y="16"/>
                      <a:pt x="50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54" name="Freeform 120"/>
              <p:cNvSpPr>
                <a:spLocks/>
              </p:cNvSpPr>
              <p:nvPr/>
            </p:nvSpPr>
            <p:spPr bwMode="auto">
              <a:xfrm>
                <a:off x="1131" y="4509"/>
                <a:ext cx="66" cy="69"/>
              </a:xfrm>
              <a:custGeom>
                <a:avLst/>
                <a:gdLst>
                  <a:gd name="T0" fmla="*/ 11 w 66"/>
                  <a:gd name="T1" fmla="*/ 15 h 69"/>
                  <a:gd name="T2" fmla="*/ 32 w 66"/>
                  <a:gd name="T3" fmla="*/ 32 h 69"/>
                  <a:gd name="T4" fmla="*/ 15 w 66"/>
                  <a:gd name="T5" fmla="*/ 35 h 69"/>
                  <a:gd name="T6" fmla="*/ 15 w 66"/>
                  <a:gd name="T7" fmla="*/ 53 h 69"/>
                  <a:gd name="T8" fmla="*/ 24 w 66"/>
                  <a:gd name="T9" fmla="*/ 69 h 69"/>
                  <a:gd name="T10" fmla="*/ 41 w 66"/>
                  <a:gd name="T11" fmla="*/ 57 h 69"/>
                  <a:gd name="T12" fmla="*/ 54 w 66"/>
                  <a:gd name="T13" fmla="*/ 36 h 69"/>
                  <a:gd name="T14" fmla="*/ 62 w 66"/>
                  <a:gd name="T15" fmla="*/ 20 h 69"/>
                  <a:gd name="T16" fmla="*/ 32 w 66"/>
                  <a:gd name="T17" fmla="*/ 14 h 69"/>
                  <a:gd name="T18" fmla="*/ 12 w 66"/>
                  <a:gd name="T19" fmla="*/ 8 h 69"/>
                  <a:gd name="T20" fmla="*/ 11 w 66"/>
                  <a:gd name="T21" fmla="*/ 15 h 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6"/>
                  <a:gd name="T34" fmla="*/ 0 h 69"/>
                  <a:gd name="T35" fmla="*/ 66 w 66"/>
                  <a:gd name="T36" fmla="*/ 69 h 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6" h="69">
                    <a:moveTo>
                      <a:pt x="11" y="15"/>
                    </a:moveTo>
                    <a:cubicBezTo>
                      <a:pt x="20" y="22"/>
                      <a:pt x="19" y="29"/>
                      <a:pt x="32" y="32"/>
                    </a:cubicBezTo>
                    <a:cubicBezTo>
                      <a:pt x="35" y="50"/>
                      <a:pt x="24" y="40"/>
                      <a:pt x="15" y="35"/>
                    </a:cubicBezTo>
                    <a:cubicBezTo>
                      <a:pt x="0" y="37"/>
                      <a:pt x="6" y="46"/>
                      <a:pt x="15" y="53"/>
                    </a:cubicBezTo>
                    <a:cubicBezTo>
                      <a:pt x="18" y="60"/>
                      <a:pt x="18" y="64"/>
                      <a:pt x="24" y="69"/>
                    </a:cubicBezTo>
                    <a:cubicBezTo>
                      <a:pt x="35" y="62"/>
                      <a:pt x="24" y="62"/>
                      <a:pt x="41" y="57"/>
                    </a:cubicBezTo>
                    <a:cubicBezTo>
                      <a:pt x="47" y="49"/>
                      <a:pt x="45" y="43"/>
                      <a:pt x="54" y="36"/>
                    </a:cubicBezTo>
                    <a:cubicBezTo>
                      <a:pt x="57" y="31"/>
                      <a:pt x="62" y="20"/>
                      <a:pt x="62" y="20"/>
                    </a:cubicBezTo>
                    <a:cubicBezTo>
                      <a:pt x="66" y="0"/>
                      <a:pt x="44" y="10"/>
                      <a:pt x="32" y="14"/>
                    </a:cubicBezTo>
                    <a:cubicBezTo>
                      <a:pt x="21" y="10"/>
                      <a:pt x="23" y="5"/>
                      <a:pt x="12" y="8"/>
                    </a:cubicBezTo>
                    <a:cubicBezTo>
                      <a:pt x="8" y="13"/>
                      <a:pt x="8" y="11"/>
                      <a:pt x="11" y="15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55" name="Freeform 121"/>
              <p:cNvSpPr>
                <a:spLocks/>
              </p:cNvSpPr>
              <p:nvPr/>
            </p:nvSpPr>
            <p:spPr bwMode="auto">
              <a:xfrm>
                <a:off x="1149" y="4629"/>
                <a:ext cx="32" cy="27"/>
              </a:xfrm>
              <a:custGeom>
                <a:avLst/>
                <a:gdLst>
                  <a:gd name="T0" fmla="*/ 0 w 32"/>
                  <a:gd name="T1" fmla="*/ 0 h 27"/>
                  <a:gd name="T2" fmla="*/ 8 w 32"/>
                  <a:gd name="T3" fmla="*/ 15 h 27"/>
                  <a:gd name="T4" fmla="*/ 32 w 32"/>
                  <a:gd name="T5" fmla="*/ 27 h 27"/>
                  <a:gd name="T6" fmla="*/ 21 w 32"/>
                  <a:gd name="T7" fmla="*/ 0 h 27"/>
                  <a:gd name="T8" fmla="*/ 0 w 32"/>
                  <a:gd name="T9" fmla="*/ 0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7"/>
                  <a:gd name="T17" fmla="*/ 32 w 32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7">
                    <a:moveTo>
                      <a:pt x="0" y="0"/>
                    </a:moveTo>
                    <a:cubicBezTo>
                      <a:pt x="9" y="4"/>
                      <a:pt x="2" y="9"/>
                      <a:pt x="8" y="15"/>
                    </a:cubicBezTo>
                    <a:cubicBezTo>
                      <a:pt x="13" y="20"/>
                      <a:pt x="25" y="26"/>
                      <a:pt x="32" y="27"/>
                    </a:cubicBezTo>
                    <a:cubicBezTo>
                      <a:pt x="30" y="14"/>
                      <a:pt x="32" y="6"/>
                      <a:pt x="21" y="0"/>
                    </a:cubicBezTo>
                    <a:cubicBezTo>
                      <a:pt x="1" y="2"/>
                      <a:pt x="7" y="7"/>
                      <a:pt x="0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56" name="Freeform 122"/>
              <p:cNvSpPr>
                <a:spLocks/>
              </p:cNvSpPr>
              <p:nvPr/>
            </p:nvSpPr>
            <p:spPr bwMode="auto">
              <a:xfrm>
                <a:off x="1161" y="4671"/>
                <a:ext cx="65" cy="72"/>
              </a:xfrm>
              <a:custGeom>
                <a:avLst/>
                <a:gdLst>
                  <a:gd name="T0" fmla="*/ 9 w 65"/>
                  <a:gd name="T1" fmla="*/ 12 h 72"/>
                  <a:gd name="T2" fmla="*/ 24 w 65"/>
                  <a:gd name="T3" fmla="*/ 26 h 72"/>
                  <a:gd name="T4" fmla="*/ 18 w 65"/>
                  <a:gd name="T5" fmla="*/ 39 h 72"/>
                  <a:gd name="T6" fmla="*/ 12 w 65"/>
                  <a:gd name="T7" fmla="*/ 36 h 72"/>
                  <a:gd name="T8" fmla="*/ 9 w 65"/>
                  <a:gd name="T9" fmla="*/ 30 h 72"/>
                  <a:gd name="T10" fmla="*/ 0 w 65"/>
                  <a:gd name="T11" fmla="*/ 44 h 72"/>
                  <a:gd name="T12" fmla="*/ 20 w 65"/>
                  <a:gd name="T13" fmla="*/ 60 h 72"/>
                  <a:gd name="T14" fmla="*/ 35 w 65"/>
                  <a:gd name="T15" fmla="*/ 72 h 72"/>
                  <a:gd name="T16" fmla="*/ 65 w 65"/>
                  <a:gd name="T17" fmla="*/ 35 h 72"/>
                  <a:gd name="T18" fmla="*/ 47 w 65"/>
                  <a:gd name="T19" fmla="*/ 23 h 72"/>
                  <a:gd name="T20" fmla="*/ 36 w 65"/>
                  <a:gd name="T21" fmla="*/ 12 h 72"/>
                  <a:gd name="T22" fmla="*/ 12 w 65"/>
                  <a:gd name="T23" fmla="*/ 0 h 72"/>
                  <a:gd name="T24" fmla="*/ 9 w 65"/>
                  <a:gd name="T25" fmla="*/ 12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5"/>
                  <a:gd name="T40" fmla="*/ 0 h 72"/>
                  <a:gd name="T41" fmla="*/ 65 w 65"/>
                  <a:gd name="T42" fmla="*/ 72 h 7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5" h="72">
                    <a:moveTo>
                      <a:pt x="9" y="12"/>
                    </a:moveTo>
                    <a:cubicBezTo>
                      <a:pt x="17" y="15"/>
                      <a:pt x="14" y="21"/>
                      <a:pt x="24" y="26"/>
                    </a:cubicBezTo>
                    <a:cubicBezTo>
                      <a:pt x="31" y="35"/>
                      <a:pt x="29" y="37"/>
                      <a:pt x="18" y="39"/>
                    </a:cubicBezTo>
                    <a:cubicBezTo>
                      <a:pt x="16" y="38"/>
                      <a:pt x="14" y="38"/>
                      <a:pt x="12" y="36"/>
                    </a:cubicBezTo>
                    <a:cubicBezTo>
                      <a:pt x="10" y="34"/>
                      <a:pt x="11" y="30"/>
                      <a:pt x="9" y="30"/>
                    </a:cubicBezTo>
                    <a:cubicBezTo>
                      <a:pt x="8" y="30"/>
                      <a:pt x="1" y="43"/>
                      <a:pt x="0" y="44"/>
                    </a:cubicBezTo>
                    <a:cubicBezTo>
                      <a:pt x="3" y="57"/>
                      <a:pt x="7" y="59"/>
                      <a:pt x="20" y="60"/>
                    </a:cubicBezTo>
                    <a:cubicBezTo>
                      <a:pt x="22" y="68"/>
                      <a:pt x="27" y="70"/>
                      <a:pt x="35" y="72"/>
                    </a:cubicBezTo>
                    <a:cubicBezTo>
                      <a:pt x="36" y="49"/>
                      <a:pt x="43" y="42"/>
                      <a:pt x="65" y="35"/>
                    </a:cubicBezTo>
                    <a:cubicBezTo>
                      <a:pt x="59" y="31"/>
                      <a:pt x="53" y="27"/>
                      <a:pt x="47" y="23"/>
                    </a:cubicBezTo>
                    <a:cubicBezTo>
                      <a:pt x="40" y="9"/>
                      <a:pt x="45" y="10"/>
                      <a:pt x="36" y="12"/>
                    </a:cubicBezTo>
                    <a:cubicBezTo>
                      <a:pt x="23" y="9"/>
                      <a:pt x="22" y="4"/>
                      <a:pt x="12" y="0"/>
                    </a:cubicBezTo>
                    <a:cubicBezTo>
                      <a:pt x="11" y="5"/>
                      <a:pt x="0" y="16"/>
                      <a:pt x="9" y="12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57" name="Freeform 123"/>
              <p:cNvSpPr>
                <a:spLocks/>
              </p:cNvSpPr>
              <p:nvPr/>
            </p:nvSpPr>
            <p:spPr bwMode="auto">
              <a:xfrm>
                <a:off x="1156" y="4742"/>
                <a:ext cx="32" cy="48"/>
              </a:xfrm>
              <a:custGeom>
                <a:avLst/>
                <a:gdLst>
                  <a:gd name="T0" fmla="*/ 7 w 32"/>
                  <a:gd name="T1" fmla="*/ 10 h 48"/>
                  <a:gd name="T2" fmla="*/ 10 w 32"/>
                  <a:gd name="T3" fmla="*/ 34 h 48"/>
                  <a:gd name="T4" fmla="*/ 25 w 32"/>
                  <a:gd name="T5" fmla="*/ 48 h 48"/>
                  <a:gd name="T6" fmla="*/ 29 w 32"/>
                  <a:gd name="T7" fmla="*/ 34 h 48"/>
                  <a:gd name="T8" fmla="*/ 32 w 32"/>
                  <a:gd name="T9" fmla="*/ 16 h 48"/>
                  <a:gd name="T10" fmla="*/ 20 w 32"/>
                  <a:gd name="T11" fmla="*/ 6 h 48"/>
                  <a:gd name="T12" fmla="*/ 4 w 32"/>
                  <a:gd name="T13" fmla="*/ 0 h 48"/>
                  <a:gd name="T14" fmla="*/ 7 w 32"/>
                  <a:gd name="T15" fmla="*/ 1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"/>
                  <a:gd name="T25" fmla="*/ 0 h 48"/>
                  <a:gd name="T26" fmla="*/ 32 w 32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" h="48">
                    <a:moveTo>
                      <a:pt x="7" y="10"/>
                    </a:moveTo>
                    <a:cubicBezTo>
                      <a:pt x="5" y="21"/>
                      <a:pt x="0" y="28"/>
                      <a:pt x="10" y="34"/>
                    </a:cubicBezTo>
                    <a:cubicBezTo>
                      <a:pt x="11" y="41"/>
                      <a:pt x="19" y="44"/>
                      <a:pt x="25" y="48"/>
                    </a:cubicBezTo>
                    <a:cubicBezTo>
                      <a:pt x="26" y="43"/>
                      <a:pt x="28" y="39"/>
                      <a:pt x="29" y="34"/>
                    </a:cubicBezTo>
                    <a:cubicBezTo>
                      <a:pt x="30" y="28"/>
                      <a:pt x="32" y="16"/>
                      <a:pt x="32" y="16"/>
                    </a:cubicBezTo>
                    <a:cubicBezTo>
                      <a:pt x="29" y="9"/>
                      <a:pt x="27" y="7"/>
                      <a:pt x="20" y="6"/>
                    </a:cubicBezTo>
                    <a:cubicBezTo>
                      <a:pt x="14" y="1"/>
                      <a:pt x="12" y="0"/>
                      <a:pt x="4" y="0"/>
                    </a:cubicBezTo>
                    <a:lnTo>
                      <a:pt x="7" y="1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58" name="Freeform 124"/>
              <p:cNvSpPr>
                <a:spLocks/>
              </p:cNvSpPr>
              <p:nvPr/>
            </p:nvSpPr>
            <p:spPr bwMode="auto">
              <a:xfrm>
                <a:off x="1209" y="4779"/>
                <a:ext cx="61" cy="75"/>
              </a:xfrm>
              <a:custGeom>
                <a:avLst/>
                <a:gdLst>
                  <a:gd name="T0" fmla="*/ 36 w 61"/>
                  <a:gd name="T1" fmla="*/ 0 h 75"/>
                  <a:gd name="T2" fmla="*/ 24 w 61"/>
                  <a:gd name="T3" fmla="*/ 21 h 75"/>
                  <a:gd name="T4" fmla="*/ 9 w 61"/>
                  <a:gd name="T5" fmla="*/ 27 h 75"/>
                  <a:gd name="T6" fmla="*/ 9 w 61"/>
                  <a:gd name="T7" fmla="*/ 50 h 75"/>
                  <a:gd name="T8" fmla="*/ 0 w 61"/>
                  <a:gd name="T9" fmla="*/ 65 h 75"/>
                  <a:gd name="T10" fmla="*/ 17 w 61"/>
                  <a:gd name="T11" fmla="*/ 75 h 75"/>
                  <a:gd name="T12" fmla="*/ 26 w 61"/>
                  <a:gd name="T13" fmla="*/ 57 h 75"/>
                  <a:gd name="T14" fmla="*/ 33 w 61"/>
                  <a:gd name="T15" fmla="*/ 42 h 75"/>
                  <a:gd name="T16" fmla="*/ 44 w 61"/>
                  <a:gd name="T17" fmla="*/ 53 h 75"/>
                  <a:gd name="T18" fmla="*/ 50 w 61"/>
                  <a:gd name="T19" fmla="*/ 71 h 75"/>
                  <a:gd name="T20" fmla="*/ 57 w 61"/>
                  <a:gd name="T21" fmla="*/ 35 h 75"/>
                  <a:gd name="T22" fmla="*/ 36 w 61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1"/>
                  <a:gd name="T37" fmla="*/ 0 h 75"/>
                  <a:gd name="T38" fmla="*/ 61 w 61"/>
                  <a:gd name="T39" fmla="*/ 75 h 7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1" h="75">
                    <a:moveTo>
                      <a:pt x="36" y="0"/>
                    </a:moveTo>
                    <a:cubicBezTo>
                      <a:pt x="33" y="17"/>
                      <a:pt x="37" y="18"/>
                      <a:pt x="24" y="21"/>
                    </a:cubicBezTo>
                    <a:cubicBezTo>
                      <a:pt x="19" y="24"/>
                      <a:pt x="14" y="24"/>
                      <a:pt x="9" y="27"/>
                    </a:cubicBezTo>
                    <a:cubicBezTo>
                      <a:pt x="5" y="34"/>
                      <a:pt x="9" y="50"/>
                      <a:pt x="9" y="50"/>
                    </a:cubicBezTo>
                    <a:cubicBezTo>
                      <a:pt x="6" y="55"/>
                      <a:pt x="3" y="60"/>
                      <a:pt x="0" y="65"/>
                    </a:cubicBezTo>
                    <a:cubicBezTo>
                      <a:pt x="4" y="72"/>
                      <a:pt x="9" y="74"/>
                      <a:pt x="17" y="75"/>
                    </a:cubicBezTo>
                    <a:cubicBezTo>
                      <a:pt x="24" y="70"/>
                      <a:pt x="24" y="64"/>
                      <a:pt x="26" y="57"/>
                    </a:cubicBezTo>
                    <a:cubicBezTo>
                      <a:pt x="27" y="50"/>
                      <a:pt x="27" y="46"/>
                      <a:pt x="33" y="42"/>
                    </a:cubicBezTo>
                    <a:cubicBezTo>
                      <a:pt x="39" y="45"/>
                      <a:pt x="41" y="47"/>
                      <a:pt x="44" y="53"/>
                    </a:cubicBezTo>
                    <a:cubicBezTo>
                      <a:pt x="45" y="60"/>
                      <a:pt x="46" y="65"/>
                      <a:pt x="50" y="71"/>
                    </a:cubicBezTo>
                    <a:cubicBezTo>
                      <a:pt x="61" y="63"/>
                      <a:pt x="56" y="49"/>
                      <a:pt x="57" y="35"/>
                    </a:cubicBezTo>
                    <a:cubicBezTo>
                      <a:pt x="53" y="13"/>
                      <a:pt x="50" y="14"/>
                      <a:pt x="36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59" name="Freeform 125"/>
              <p:cNvSpPr>
                <a:spLocks/>
              </p:cNvSpPr>
              <p:nvPr/>
            </p:nvSpPr>
            <p:spPr bwMode="auto">
              <a:xfrm>
                <a:off x="1242" y="4680"/>
                <a:ext cx="61" cy="59"/>
              </a:xfrm>
              <a:custGeom>
                <a:avLst/>
                <a:gdLst>
                  <a:gd name="T0" fmla="*/ 12 w 61"/>
                  <a:gd name="T1" fmla="*/ 3 h 59"/>
                  <a:gd name="T2" fmla="*/ 0 w 61"/>
                  <a:gd name="T3" fmla="*/ 24 h 59"/>
                  <a:gd name="T4" fmla="*/ 8 w 61"/>
                  <a:gd name="T5" fmla="*/ 36 h 59"/>
                  <a:gd name="T6" fmla="*/ 29 w 61"/>
                  <a:gd name="T7" fmla="*/ 44 h 59"/>
                  <a:gd name="T8" fmla="*/ 35 w 61"/>
                  <a:gd name="T9" fmla="*/ 59 h 59"/>
                  <a:gd name="T10" fmla="*/ 47 w 61"/>
                  <a:gd name="T11" fmla="*/ 48 h 59"/>
                  <a:gd name="T12" fmla="*/ 59 w 61"/>
                  <a:gd name="T13" fmla="*/ 42 h 59"/>
                  <a:gd name="T14" fmla="*/ 32 w 61"/>
                  <a:gd name="T15" fmla="*/ 17 h 59"/>
                  <a:gd name="T16" fmla="*/ 15 w 61"/>
                  <a:gd name="T17" fmla="*/ 0 h 59"/>
                  <a:gd name="T18" fmla="*/ 12 w 61"/>
                  <a:gd name="T19" fmla="*/ 3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1"/>
                  <a:gd name="T31" fmla="*/ 0 h 59"/>
                  <a:gd name="T32" fmla="*/ 61 w 61"/>
                  <a:gd name="T33" fmla="*/ 59 h 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1" h="59">
                    <a:moveTo>
                      <a:pt x="12" y="3"/>
                    </a:moveTo>
                    <a:cubicBezTo>
                      <a:pt x="8" y="22"/>
                      <a:pt x="8" y="13"/>
                      <a:pt x="0" y="24"/>
                    </a:cubicBezTo>
                    <a:cubicBezTo>
                      <a:pt x="2" y="31"/>
                      <a:pt x="1" y="35"/>
                      <a:pt x="8" y="36"/>
                    </a:cubicBezTo>
                    <a:cubicBezTo>
                      <a:pt x="16" y="42"/>
                      <a:pt x="19" y="42"/>
                      <a:pt x="29" y="44"/>
                    </a:cubicBezTo>
                    <a:cubicBezTo>
                      <a:pt x="33" y="49"/>
                      <a:pt x="33" y="53"/>
                      <a:pt x="35" y="59"/>
                    </a:cubicBezTo>
                    <a:cubicBezTo>
                      <a:pt x="41" y="56"/>
                      <a:pt x="41" y="51"/>
                      <a:pt x="47" y="48"/>
                    </a:cubicBezTo>
                    <a:cubicBezTo>
                      <a:pt x="51" y="46"/>
                      <a:pt x="59" y="42"/>
                      <a:pt x="59" y="42"/>
                    </a:cubicBezTo>
                    <a:cubicBezTo>
                      <a:pt x="61" y="29"/>
                      <a:pt x="41" y="24"/>
                      <a:pt x="32" y="17"/>
                    </a:cubicBezTo>
                    <a:cubicBezTo>
                      <a:pt x="29" y="10"/>
                      <a:pt x="21" y="4"/>
                      <a:pt x="15" y="0"/>
                    </a:cubicBezTo>
                    <a:cubicBezTo>
                      <a:pt x="11" y="3"/>
                      <a:pt x="9" y="3"/>
                      <a:pt x="12" y="3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60" name="Freeform 126"/>
              <p:cNvSpPr>
                <a:spLocks/>
              </p:cNvSpPr>
              <p:nvPr/>
            </p:nvSpPr>
            <p:spPr bwMode="auto">
              <a:xfrm>
                <a:off x="1244" y="4740"/>
                <a:ext cx="29" cy="39"/>
              </a:xfrm>
              <a:custGeom>
                <a:avLst/>
                <a:gdLst>
                  <a:gd name="T0" fmla="*/ 10 w 29"/>
                  <a:gd name="T1" fmla="*/ 0 h 39"/>
                  <a:gd name="T2" fmla="*/ 10 w 29"/>
                  <a:gd name="T3" fmla="*/ 24 h 39"/>
                  <a:gd name="T4" fmla="*/ 24 w 29"/>
                  <a:gd name="T5" fmla="*/ 39 h 39"/>
                  <a:gd name="T6" fmla="*/ 10 w 29"/>
                  <a:gd name="T7" fmla="*/ 0 h 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"/>
                  <a:gd name="T13" fmla="*/ 0 h 39"/>
                  <a:gd name="T14" fmla="*/ 29 w 29"/>
                  <a:gd name="T15" fmla="*/ 39 h 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" h="39">
                    <a:moveTo>
                      <a:pt x="10" y="0"/>
                    </a:moveTo>
                    <a:cubicBezTo>
                      <a:pt x="7" y="10"/>
                      <a:pt x="0" y="17"/>
                      <a:pt x="10" y="24"/>
                    </a:cubicBezTo>
                    <a:cubicBezTo>
                      <a:pt x="13" y="32"/>
                      <a:pt x="16" y="38"/>
                      <a:pt x="24" y="39"/>
                    </a:cubicBezTo>
                    <a:cubicBezTo>
                      <a:pt x="29" y="29"/>
                      <a:pt x="18" y="8"/>
                      <a:pt x="10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61" name="Freeform 127"/>
              <p:cNvSpPr>
                <a:spLocks/>
              </p:cNvSpPr>
              <p:nvPr/>
            </p:nvSpPr>
            <p:spPr bwMode="auto">
              <a:xfrm>
                <a:off x="1213" y="4764"/>
                <a:ext cx="23" cy="34"/>
              </a:xfrm>
              <a:custGeom>
                <a:avLst/>
                <a:gdLst>
                  <a:gd name="T0" fmla="*/ 7 w 23"/>
                  <a:gd name="T1" fmla="*/ 0 h 34"/>
                  <a:gd name="T2" fmla="*/ 1 w 23"/>
                  <a:gd name="T3" fmla="*/ 26 h 34"/>
                  <a:gd name="T4" fmla="*/ 2 w 23"/>
                  <a:gd name="T5" fmla="*/ 32 h 34"/>
                  <a:gd name="T6" fmla="*/ 19 w 23"/>
                  <a:gd name="T7" fmla="*/ 29 h 34"/>
                  <a:gd name="T8" fmla="*/ 13 w 23"/>
                  <a:gd name="T9" fmla="*/ 5 h 34"/>
                  <a:gd name="T10" fmla="*/ 7 w 23"/>
                  <a:gd name="T11" fmla="*/ 0 h 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"/>
                  <a:gd name="T19" fmla="*/ 0 h 34"/>
                  <a:gd name="T20" fmla="*/ 23 w 23"/>
                  <a:gd name="T21" fmla="*/ 34 h 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" h="34">
                    <a:moveTo>
                      <a:pt x="7" y="0"/>
                    </a:moveTo>
                    <a:cubicBezTo>
                      <a:pt x="4" y="8"/>
                      <a:pt x="2" y="17"/>
                      <a:pt x="1" y="26"/>
                    </a:cubicBezTo>
                    <a:cubicBezTo>
                      <a:pt x="1" y="28"/>
                      <a:pt x="0" y="32"/>
                      <a:pt x="2" y="32"/>
                    </a:cubicBezTo>
                    <a:cubicBezTo>
                      <a:pt x="8" y="33"/>
                      <a:pt x="16" y="34"/>
                      <a:pt x="19" y="29"/>
                    </a:cubicBezTo>
                    <a:cubicBezTo>
                      <a:pt x="23" y="23"/>
                      <a:pt x="16" y="11"/>
                      <a:pt x="13" y="5"/>
                    </a:cubicBezTo>
                    <a:cubicBezTo>
                      <a:pt x="3" y="6"/>
                      <a:pt x="4" y="9"/>
                      <a:pt x="7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62" name="Freeform 128"/>
              <p:cNvSpPr>
                <a:spLocks/>
              </p:cNvSpPr>
              <p:nvPr/>
            </p:nvSpPr>
            <p:spPr bwMode="auto">
              <a:xfrm>
                <a:off x="1214" y="4842"/>
                <a:ext cx="41" cy="53"/>
              </a:xfrm>
              <a:custGeom>
                <a:avLst/>
                <a:gdLst>
                  <a:gd name="T0" fmla="*/ 27 w 41"/>
                  <a:gd name="T1" fmla="*/ 0 h 53"/>
                  <a:gd name="T2" fmla="*/ 0 w 41"/>
                  <a:gd name="T3" fmla="*/ 38 h 53"/>
                  <a:gd name="T4" fmla="*/ 12 w 41"/>
                  <a:gd name="T5" fmla="*/ 53 h 53"/>
                  <a:gd name="T6" fmla="*/ 27 w 41"/>
                  <a:gd name="T7" fmla="*/ 30 h 53"/>
                  <a:gd name="T8" fmla="*/ 39 w 41"/>
                  <a:gd name="T9" fmla="*/ 18 h 53"/>
                  <a:gd name="T10" fmla="*/ 27 w 41"/>
                  <a:gd name="T11" fmla="*/ 0 h 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"/>
                  <a:gd name="T19" fmla="*/ 0 h 53"/>
                  <a:gd name="T20" fmla="*/ 41 w 41"/>
                  <a:gd name="T21" fmla="*/ 53 h 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" h="53">
                    <a:moveTo>
                      <a:pt x="27" y="0"/>
                    </a:moveTo>
                    <a:cubicBezTo>
                      <a:pt x="15" y="10"/>
                      <a:pt x="8" y="25"/>
                      <a:pt x="0" y="38"/>
                    </a:cubicBezTo>
                    <a:cubicBezTo>
                      <a:pt x="1" y="47"/>
                      <a:pt x="4" y="50"/>
                      <a:pt x="12" y="53"/>
                    </a:cubicBezTo>
                    <a:cubicBezTo>
                      <a:pt x="14" y="44"/>
                      <a:pt x="19" y="34"/>
                      <a:pt x="27" y="30"/>
                    </a:cubicBezTo>
                    <a:cubicBezTo>
                      <a:pt x="31" y="24"/>
                      <a:pt x="36" y="25"/>
                      <a:pt x="39" y="18"/>
                    </a:cubicBezTo>
                    <a:cubicBezTo>
                      <a:pt x="41" y="6"/>
                      <a:pt x="23" y="4"/>
                      <a:pt x="27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63" name="Freeform 129"/>
              <p:cNvSpPr>
                <a:spLocks/>
              </p:cNvSpPr>
              <p:nvPr/>
            </p:nvSpPr>
            <p:spPr bwMode="auto">
              <a:xfrm>
                <a:off x="1187" y="4851"/>
                <a:ext cx="27" cy="63"/>
              </a:xfrm>
              <a:custGeom>
                <a:avLst/>
                <a:gdLst>
                  <a:gd name="T0" fmla="*/ 9 w 27"/>
                  <a:gd name="T1" fmla="*/ 6 h 63"/>
                  <a:gd name="T2" fmla="*/ 0 w 27"/>
                  <a:gd name="T3" fmla="*/ 35 h 63"/>
                  <a:gd name="T4" fmla="*/ 7 w 27"/>
                  <a:gd name="T5" fmla="*/ 63 h 63"/>
                  <a:gd name="T6" fmla="*/ 15 w 27"/>
                  <a:gd name="T7" fmla="*/ 60 h 63"/>
                  <a:gd name="T8" fmla="*/ 27 w 27"/>
                  <a:gd name="T9" fmla="*/ 12 h 63"/>
                  <a:gd name="T10" fmla="*/ 12 w 27"/>
                  <a:gd name="T11" fmla="*/ 3 h 63"/>
                  <a:gd name="T12" fmla="*/ 9 w 27"/>
                  <a:gd name="T13" fmla="*/ 6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"/>
                  <a:gd name="T22" fmla="*/ 0 h 63"/>
                  <a:gd name="T23" fmla="*/ 27 w 27"/>
                  <a:gd name="T24" fmla="*/ 63 h 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" h="63">
                    <a:moveTo>
                      <a:pt x="9" y="6"/>
                    </a:moveTo>
                    <a:cubicBezTo>
                      <a:pt x="4" y="15"/>
                      <a:pt x="4" y="25"/>
                      <a:pt x="0" y="35"/>
                    </a:cubicBezTo>
                    <a:cubicBezTo>
                      <a:pt x="1" y="45"/>
                      <a:pt x="1" y="55"/>
                      <a:pt x="7" y="63"/>
                    </a:cubicBezTo>
                    <a:cubicBezTo>
                      <a:pt x="10" y="62"/>
                      <a:pt x="14" y="63"/>
                      <a:pt x="15" y="60"/>
                    </a:cubicBezTo>
                    <a:cubicBezTo>
                      <a:pt x="24" y="29"/>
                      <a:pt x="12" y="37"/>
                      <a:pt x="27" y="12"/>
                    </a:cubicBezTo>
                    <a:cubicBezTo>
                      <a:pt x="18" y="0"/>
                      <a:pt x="23" y="1"/>
                      <a:pt x="12" y="3"/>
                    </a:cubicBezTo>
                    <a:cubicBezTo>
                      <a:pt x="9" y="9"/>
                      <a:pt x="9" y="10"/>
                      <a:pt x="9" y="6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64" name="Freeform 130"/>
              <p:cNvSpPr>
                <a:spLocks/>
              </p:cNvSpPr>
              <p:nvPr/>
            </p:nvSpPr>
            <p:spPr bwMode="auto">
              <a:xfrm>
                <a:off x="1208" y="4903"/>
                <a:ext cx="34" cy="80"/>
              </a:xfrm>
              <a:custGeom>
                <a:avLst/>
                <a:gdLst>
                  <a:gd name="T0" fmla="*/ 15 w 34"/>
                  <a:gd name="T1" fmla="*/ 7 h 80"/>
                  <a:gd name="T2" fmla="*/ 22 w 34"/>
                  <a:gd name="T3" fmla="*/ 26 h 80"/>
                  <a:gd name="T4" fmla="*/ 10 w 34"/>
                  <a:gd name="T5" fmla="*/ 40 h 80"/>
                  <a:gd name="T6" fmla="*/ 21 w 34"/>
                  <a:gd name="T7" fmla="*/ 80 h 80"/>
                  <a:gd name="T8" fmla="*/ 30 w 34"/>
                  <a:gd name="T9" fmla="*/ 35 h 80"/>
                  <a:gd name="T10" fmla="*/ 34 w 34"/>
                  <a:gd name="T11" fmla="*/ 17 h 80"/>
                  <a:gd name="T12" fmla="*/ 25 w 34"/>
                  <a:gd name="T13" fmla="*/ 13 h 80"/>
                  <a:gd name="T14" fmla="*/ 15 w 34"/>
                  <a:gd name="T15" fmla="*/ 7 h 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4"/>
                  <a:gd name="T25" fmla="*/ 0 h 80"/>
                  <a:gd name="T26" fmla="*/ 34 w 34"/>
                  <a:gd name="T27" fmla="*/ 80 h 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4" h="80">
                    <a:moveTo>
                      <a:pt x="15" y="7"/>
                    </a:moveTo>
                    <a:cubicBezTo>
                      <a:pt x="16" y="14"/>
                      <a:pt x="18" y="21"/>
                      <a:pt x="22" y="26"/>
                    </a:cubicBezTo>
                    <a:cubicBezTo>
                      <a:pt x="18" y="33"/>
                      <a:pt x="14" y="33"/>
                      <a:pt x="10" y="40"/>
                    </a:cubicBezTo>
                    <a:cubicBezTo>
                      <a:pt x="16" y="51"/>
                      <a:pt x="0" y="76"/>
                      <a:pt x="21" y="80"/>
                    </a:cubicBezTo>
                    <a:cubicBezTo>
                      <a:pt x="30" y="68"/>
                      <a:pt x="25" y="50"/>
                      <a:pt x="30" y="35"/>
                    </a:cubicBezTo>
                    <a:cubicBezTo>
                      <a:pt x="31" y="29"/>
                      <a:pt x="33" y="23"/>
                      <a:pt x="34" y="17"/>
                    </a:cubicBezTo>
                    <a:cubicBezTo>
                      <a:pt x="31" y="15"/>
                      <a:pt x="27" y="15"/>
                      <a:pt x="25" y="13"/>
                    </a:cubicBezTo>
                    <a:cubicBezTo>
                      <a:pt x="21" y="9"/>
                      <a:pt x="22" y="0"/>
                      <a:pt x="15" y="7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65" name="Freeform 131"/>
              <p:cNvSpPr>
                <a:spLocks/>
              </p:cNvSpPr>
              <p:nvPr/>
            </p:nvSpPr>
            <p:spPr bwMode="auto">
              <a:xfrm>
                <a:off x="1258" y="4965"/>
                <a:ext cx="84" cy="96"/>
              </a:xfrm>
              <a:custGeom>
                <a:avLst/>
                <a:gdLst>
                  <a:gd name="T0" fmla="*/ 28 w 84"/>
                  <a:gd name="T1" fmla="*/ 8 h 96"/>
                  <a:gd name="T2" fmla="*/ 11 w 84"/>
                  <a:gd name="T3" fmla="*/ 12 h 96"/>
                  <a:gd name="T4" fmla="*/ 29 w 84"/>
                  <a:gd name="T5" fmla="*/ 30 h 96"/>
                  <a:gd name="T6" fmla="*/ 43 w 84"/>
                  <a:gd name="T7" fmla="*/ 60 h 96"/>
                  <a:gd name="T8" fmla="*/ 56 w 84"/>
                  <a:gd name="T9" fmla="*/ 65 h 96"/>
                  <a:gd name="T10" fmla="*/ 49 w 84"/>
                  <a:gd name="T11" fmla="*/ 75 h 96"/>
                  <a:gd name="T12" fmla="*/ 58 w 84"/>
                  <a:gd name="T13" fmla="*/ 96 h 96"/>
                  <a:gd name="T14" fmla="*/ 73 w 84"/>
                  <a:gd name="T15" fmla="*/ 87 h 96"/>
                  <a:gd name="T16" fmla="*/ 82 w 84"/>
                  <a:gd name="T17" fmla="*/ 80 h 96"/>
                  <a:gd name="T18" fmla="*/ 70 w 84"/>
                  <a:gd name="T19" fmla="*/ 54 h 96"/>
                  <a:gd name="T20" fmla="*/ 71 w 84"/>
                  <a:gd name="T21" fmla="*/ 48 h 96"/>
                  <a:gd name="T22" fmla="*/ 76 w 84"/>
                  <a:gd name="T23" fmla="*/ 45 h 96"/>
                  <a:gd name="T24" fmla="*/ 62 w 84"/>
                  <a:gd name="T25" fmla="*/ 32 h 96"/>
                  <a:gd name="T26" fmla="*/ 49 w 84"/>
                  <a:gd name="T27" fmla="*/ 24 h 96"/>
                  <a:gd name="T28" fmla="*/ 38 w 84"/>
                  <a:gd name="T29" fmla="*/ 26 h 96"/>
                  <a:gd name="T30" fmla="*/ 29 w 84"/>
                  <a:gd name="T31" fmla="*/ 9 h 96"/>
                  <a:gd name="T32" fmla="*/ 28 w 84"/>
                  <a:gd name="T33" fmla="*/ 8 h 9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4"/>
                  <a:gd name="T52" fmla="*/ 0 h 96"/>
                  <a:gd name="T53" fmla="*/ 84 w 84"/>
                  <a:gd name="T54" fmla="*/ 96 h 9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4" h="96">
                    <a:moveTo>
                      <a:pt x="28" y="8"/>
                    </a:moveTo>
                    <a:cubicBezTo>
                      <a:pt x="21" y="9"/>
                      <a:pt x="17" y="11"/>
                      <a:pt x="11" y="12"/>
                    </a:cubicBezTo>
                    <a:cubicBezTo>
                      <a:pt x="0" y="30"/>
                      <a:pt x="12" y="28"/>
                      <a:pt x="29" y="30"/>
                    </a:cubicBezTo>
                    <a:cubicBezTo>
                      <a:pt x="34" y="42"/>
                      <a:pt x="28" y="57"/>
                      <a:pt x="43" y="60"/>
                    </a:cubicBezTo>
                    <a:cubicBezTo>
                      <a:pt x="47" y="62"/>
                      <a:pt x="52" y="63"/>
                      <a:pt x="56" y="65"/>
                    </a:cubicBezTo>
                    <a:cubicBezTo>
                      <a:pt x="60" y="72"/>
                      <a:pt x="56" y="74"/>
                      <a:pt x="49" y="75"/>
                    </a:cubicBezTo>
                    <a:cubicBezTo>
                      <a:pt x="44" y="83"/>
                      <a:pt x="50" y="91"/>
                      <a:pt x="58" y="96"/>
                    </a:cubicBezTo>
                    <a:cubicBezTo>
                      <a:pt x="63" y="93"/>
                      <a:pt x="68" y="90"/>
                      <a:pt x="73" y="87"/>
                    </a:cubicBezTo>
                    <a:cubicBezTo>
                      <a:pt x="76" y="85"/>
                      <a:pt x="82" y="80"/>
                      <a:pt x="82" y="80"/>
                    </a:cubicBezTo>
                    <a:cubicBezTo>
                      <a:pt x="84" y="71"/>
                      <a:pt x="77" y="59"/>
                      <a:pt x="70" y="54"/>
                    </a:cubicBezTo>
                    <a:cubicBezTo>
                      <a:pt x="70" y="52"/>
                      <a:pt x="70" y="50"/>
                      <a:pt x="71" y="48"/>
                    </a:cubicBezTo>
                    <a:cubicBezTo>
                      <a:pt x="72" y="46"/>
                      <a:pt x="76" y="47"/>
                      <a:pt x="76" y="45"/>
                    </a:cubicBezTo>
                    <a:cubicBezTo>
                      <a:pt x="77" y="38"/>
                      <a:pt x="66" y="34"/>
                      <a:pt x="62" y="32"/>
                    </a:cubicBezTo>
                    <a:cubicBezTo>
                      <a:pt x="58" y="24"/>
                      <a:pt x="58" y="23"/>
                      <a:pt x="49" y="24"/>
                    </a:cubicBezTo>
                    <a:cubicBezTo>
                      <a:pt x="40" y="39"/>
                      <a:pt x="46" y="37"/>
                      <a:pt x="38" y="26"/>
                    </a:cubicBezTo>
                    <a:cubicBezTo>
                      <a:pt x="34" y="0"/>
                      <a:pt x="41" y="9"/>
                      <a:pt x="29" y="9"/>
                    </a:cubicBezTo>
                    <a:lnTo>
                      <a:pt x="28" y="8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66" name="Freeform 132"/>
              <p:cNvSpPr>
                <a:spLocks/>
              </p:cNvSpPr>
              <p:nvPr/>
            </p:nvSpPr>
            <p:spPr bwMode="auto">
              <a:xfrm>
                <a:off x="1304" y="4877"/>
                <a:ext cx="33" cy="45"/>
              </a:xfrm>
              <a:custGeom>
                <a:avLst/>
                <a:gdLst>
                  <a:gd name="T0" fmla="*/ 0 w 33"/>
                  <a:gd name="T1" fmla="*/ 1 h 45"/>
                  <a:gd name="T2" fmla="*/ 9 w 33"/>
                  <a:gd name="T3" fmla="*/ 15 h 45"/>
                  <a:gd name="T4" fmla="*/ 16 w 33"/>
                  <a:gd name="T5" fmla="*/ 31 h 45"/>
                  <a:gd name="T6" fmla="*/ 25 w 33"/>
                  <a:gd name="T7" fmla="*/ 45 h 45"/>
                  <a:gd name="T8" fmla="*/ 33 w 33"/>
                  <a:gd name="T9" fmla="*/ 33 h 45"/>
                  <a:gd name="T10" fmla="*/ 15 w 33"/>
                  <a:gd name="T11" fmla="*/ 0 h 45"/>
                  <a:gd name="T12" fmla="*/ 0 w 33"/>
                  <a:gd name="T13" fmla="*/ 1 h 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"/>
                  <a:gd name="T22" fmla="*/ 0 h 45"/>
                  <a:gd name="T23" fmla="*/ 33 w 33"/>
                  <a:gd name="T24" fmla="*/ 45 h 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" h="45">
                    <a:moveTo>
                      <a:pt x="0" y="1"/>
                    </a:moveTo>
                    <a:cubicBezTo>
                      <a:pt x="1" y="8"/>
                      <a:pt x="6" y="8"/>
                      <a:pt x="9" y="15"/>
                    </a:cubicBezTo>
                    <a:cubicBezTo>
                      <a:pt x="10" y="24"/>
                      <a:pt x="9" y="26"/>
                      <a:pt x="16" y="31"/>
                    </a:cubicBezTo>
                    <a:cubicBezTo>
                      <a:pt x="18" y="37"/>
                      <a:pt x="22" y="40"/>
                      <a:pt x="25" y="45"/>
                    </a:cubicBezTo>
                    <a:cubicBezTo>
                      <a:pt x="32" y="42"/>
                      <a:pt x="30" y="39"/>
                      <a:pt x="33" y="33"/>
                    </a:cubicBezTo>
                    <a:cubicBezTo>
                      <a:pt x="29" y="21"/>
                      <a:pt x="20" y="12"/>
                      <a:pt x="15" y="0"/>
                    </a:cubicBezTo>
                    <a:cubicBezTo>
                      <a:pt x="12" y="0"/>
                      <a:pt x="2" y="4"/>
                      <a:pt x="0" y="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67" name="Freeform 133"/>
              <p:cNvSpPr>
                <a:spLocks/>
              </p:cNvSpPr>
              <p:nvPr/>
            </p:nvSpPr>
            <p:spPr bwMode="auto">
              <a:xfrm>
                <a:off x="1271" y="4925"/>
                <a:ext cx="26" cy="33"/>
              </a:xfrm>
              <a:custGeom>
                <a:avLst/>
                <a:gdLst>
                  <a:gd name="T0" fmla="*/ 0 w 26"/>
                  <a:gd name="T1" fmla="*/ 6 h 33"/>
                  <a:gd name="T2" fmla="*/ 15 w 26"/>
                  <a:gd name="T3" fmla="*/ 25 h 33"/>
                  <a:gd name="T4" fmla="*/ 24 w 26"/>
                  <a:gd name="T5" fmla="*/ 30 h 33"/>
                  <a:gd name="T6" fmla="*/ 12 w 26"/>
                  <a:gd name="T7" fmla="*/ 10 h 33"/>
                  <a:gd name="T8" fmla="*/ 0 w 26"/>
                  <a:gd name="T9" fmla="*/ 6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33"/>
                  <a:gd name="T17" fmla="*/ 26 w 26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33">
                    <a:moveTo>
                      <a:pt x="0" y="6"/>
                    </a:moveTo>
                    <a:cubicBezTo>
                      <a:pt x="2" y="17"/>
                      <a:pt x="4" y="23"/>
                      <a:pt x="15" y="25"/>
                    </a:cubicBezTo>
                    <a:cubicBezTo>
                      <a:pt x="18" y="27"/>
                      <a:pt x="23" y="33"/>
                      <a:pt x="24" y="30"/>
                    </a:cubicBezTo>
                    <a:cubicBezTo>
                      <a:pt x="26" y="22"/>
                      <a:pt x="18" y="13"/>
                      <a:pt x="12" y="10"/>
                    </a:cubicBezTo>
                    <a:cubicBezTo>
                      <a:pt x="7" y="0"/>
                      <a:pt x="11" y="6"/>
                      <a:pt x="0" y="6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68" name="Freeform 134"/>
              <p:cNvSpPr>
                <a:spLocks/>
              </p:cNvSpPr>
              <p:nvPr/>
            </p:nvSpPr>
            <p:spPr bwMode="auto">
              <a:xfrm>
                <a:off x="1299" y="4961"/>
                <a:ext cx="32" cy="26"/>
              </a:xfrm>
              <a:custGeom>
                <a:avLst/>
                <a:gdLst>
                  <a:gd name="T0" fmla="*/ 0 w 32"/>
                  <a:gd name="T1" fmla="*/ 7 h 26"/>
                  <a:gd name="T2" fmla="*/ 20 w 32"/>
                  <a:gd name="T3" fmla="*/ 19 h 26"/>
                  <a:gd name="T4" fmla="*/ 29 w 32"/>
                  <a:gd name="T5" fmla="*/ 18 h 26"/>
                  <a:gd name="T6" fmla="*/ 18 w 32"/>
                  <a:gd name="T7" fmla="*/ 0 h 26"/>
                  <a:gd name="T8" fmla="*/ 0 w 32"/>
                  <a:gd name="T9" fmla="*/ 7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"/>
                  <a:gd name="T17" fmla="*/ 32 w 32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">
                    <a:moveTo>
                      <a:pt x="0" y="7"/>
                    </a:moveTo>
                    <a:cubicBezTo>
                      <a:pt x="17" y="11"/>
                      <a:pt x="11" y="17"/>
                      <a:pt x="20" y="19"/>
                    </a:cubicBezTo>
                    <a:cubicBezTo>
                      <a:pt x="24" y="26"/>
                      <a:pt x="26" y="24"/>
                      <a:pt x="29" y="18"/>
                    </a:cubicBezTo>
                    <a:cubicBezTo>
                      <a:pt x="32" y="5"/>
                      <a:pt x="30" y="7"/>
                      <a:pt x="18" y="0"/>
                    </a:cubicBezTo>
                    <a:cubicBezTo>
                      <a:pt x="11" y="1"/>
                      <a:pt x="6" y="3"/>
                      <a:pt x="0" y="7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69" name="Freeform 135"/>
              <p:cNvSpPr>
                <a:spLocks/>
              </p:cNvSpPr>
              <p:nvPr/>
            </p:nvSpPr>
            <p:spPr bwMode="auto">
              <a:xfrm>
                <a:off x="1239" y="4955"/>
                <a:ext cx="32" cy="43"/>
              </a:xfrm>
              <a:custGeom>
                <a:avLst/>
                <a:gdLst>
                  <a:gd name="T0" fmla="*/ 8 w 32"/>
                  <a:gd name="T1" fmla="*/ 7 h 43"/>
                  <a:gd name="T2" fmla="*/ 0 w 32"/>
                  <a:gd name="T3" fmla="*/ 34 h 43"/>
                  <a:gd name="T4" fmla="*/ 8 w 32"/>
                  <a:gd name="T5" fmla="*/ 31 h 43"/>
                  <a:gd name="T6" fmla="*/ 26 w 32"/>
                  <a:gd name="T7" fmla="*/ 15 h 43"/>
                  <a:gd name="T8" fmla="*/ 24 w 32"/>
                  <a:gd name="T9" fmla="*/ 0 h 43"/>
                  <a:gd name="T10" fmla="*/ 9 w 32"/>
                  <a:gd name="T11" fmla="*/ 4 h 43"/>
                  <a:gd name="T12" fmla="*/ 8 w 32"/>
                  <a:gd name="T13" fmla="*/ 7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"/>
                  <a:gd name="T22" fmla="*/ 0 h 43"/>
                  <a:gd name="T23" fmla="*/ 32 w 32"/>
                  <a:gd name="T24" fmla="*/ 43 h 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" h="43">
                    <a:moveTo>
                      <a:pt x="8" y="7"/>
                    </a:moveTo>
                    <a:cubicBezTo>
                      <a:pt x="9" y="18"/>
                      <a:pt x="7" y="25"/>
                      <a:pt x="0" y="34"/>
                    </a:cubicBezTo>
                    <a:cubicBezTo>
                      <a:pt x="3" y="43"/>
                      <a:pt x="6" y="37"/>
                      <a:pt x="8" y="31"/>
                    </a:cubicBezTo>
                    <a:cubicBezTo>
                      <a:pt x="10" y="20"/>
                      <a:pt x="18" y="20"/>
                      <a:pt x="26" y="15"/>
                    </a:cubicBezTo>
                    <a:cubicBezTo>
                      <a:pt x="27" y="7"/>
                      <a:pt x="32" y="5"/>
                      <a:pt x="24" y="0"/>
                    </a:cubicBezTo>
                    <a:cubicBezTo>
                      <a:pt x="19" y="1"/>
                      <a:pt x="14" y="3"/>
                      <a:pt x="9" y="4"/>
                    </a:cubicBezTo>
                    <a:cubicBezTo>
                      <a:pt x="4" y="8"/>
                      <a:pt x="3" y="7"/>
                      <a:pt x="8" y="7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70" name="Freeform 136"/>
              <p:cNvSpPr>
                <a:spLocks/>
              </p:cNvSpPr>
              <p:nvPr/>
            </p:nvSpPr>
            <p:spPr bwMode="auto">
              <a:xfrm>
                <a:off x="1280" y="5049"/>
                <a:ext cx="20" cy="12"/>
              </a:xfrm>
              <a:custGeom>
                <a:avLst/>
                <a:gdLst>
                  <a:gd name="T0" fmla="*/ 0 w 20"/>
                  <a:gd name="T1" fmla="*/ 0 h 12"/>
                  <a:gd name="T2" fmla="*/ 9 w 20"/>
                  <a:gd name="T3" fmla="*/ 12 h 12"/>
                  <a:gd name="T4" fmla="*/ 15 w 20"/>
                  <a:gd name="T5" fmla="*/ 0 h 12"/>
                  <a:gd name="T6" fmla="*/ 0 w 20"/>
                  <a:gd name="T7" fmla="*/ 0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"/>
                  <a:gd name="T13" fmla="*/ 0 h 12"/>
                  <a:gd name="T14" fmla="*/ 20 w 20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" h="12">
                    <a:moveTo>
                      <a:pt x="0" y="0"/>
                    </a:moveTo>
                    <a:cubicBezTo>
                      <a:pt x="1" y="7"/>
                      <a:pt x="3" y="8"/>
                      <a:pt x="9" y="12"/>
                    </a:cubicBezTo>
                    <a:cubicBezTo>
                      <a:pt x="17" y="9"/>
                      <a:pt x="20" y="8"/>
                      <a:pt x="15" y="0"/>
                    </a:cubicBezTo>
                    <a:cubicBezTo>
                      <a:pt x="11" y="1"/>
                      <a:pt x="0" y="7"/>
                      <a:pt x="0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71" name="Freeform 137"/>
              <p:cNvSpPr>
                <a:spLocks/>
              </p:cNvSpPr>
              <p:nvPr/>
            </p:nvSpPr>
            <p:spPr bwMode="auto">
              <a:xfrm>
                <a:off x="1257" y="5022"/>
                <a:ext cx="8" cy="15"/>
              </a:xfrm>
              <a:custGeom>
                <a:avLst/>
                <a:gdLst>
                  <a:gd name="T0" fmla="*/ 0 w 8"/>
                  <a:gd name="T1" fmla="*/ 2 h 15"/>
                  <a:gd name="T2" fmla="*/ 8 w 8"/>
                  <a:gd name="T3" fmla="*/ 6 h 15"/>
                  <a:gd name="T4" fmla="*/ 0 w 8"/>
                  <a:gd name="T5" fmla="*/ 2 h 15"/>
                  <a:gd name="T6" fmla="*/ 0 60000 65536"/>
                  <a:gd name="T7" fmla="*/ 0 60000 65536"/>
                  <a:gd name="T8" fmla="*/ 0 60000 65536"/>
                  <a:gd name="T9" fmla="*/ 0 w 8"/>
                  <a:gd name="T10" fmla="*/ 0 h 15"/>
                  <a:gd name="T11" fmla="*/ 8 w 8"/>
                  <a:gd name="T12" fmla="*/ 15 h 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" h="15">
                    <a:moveTo>
                      <a:pt x="0" y="2"/>
                    </a:moveTo>
                    <a:cubicBezTo>
                      <a:pt x="3" y="8"/>
                      <a:pt x="3" y="15"/>
                      <a:pt x="8" y="6"/>
                    </a:cubicBezTo>
                    <a:cubicBezTo>
                      <a:pt x="5" y="0"/>
                      <a:pt x="7" y="2"/>
                      <a:pt x="0" y="2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72" name="Freeform 138"/>
              <p:cNvSpPr>
                <a:spLocks/>
              </p:cNvSpPr>
              <p:nvPr/>
            </p:nvSpPr>
            <p:spPr bwMode="auto">
              <a:xfrm>
                <a:off x="1245" y="5003"/>
                <a:ext cx="18" cy="15"/>
              </a:xfrm>
              <a:custGeom>
                <a:avLst/>
                <a:gdLst>
                  <a:gd name="T0" fmla="*/ 0 w 18"/>
                  <a:gd name="T1" fmla="*/ 0 h 15"/>
                  <a:gd name="T2" fmla="*/ 9 w 18"/>
                  <a:gd name="T3" fmla="*/ 15 h 15"/>
                  <a:gd name="T4" fmla="*/ 0 w 18"/>
                  <a:gd name="T5" fmla="*/ 0 h 15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15"/>
                  <a:gd name="T11" fmla="*/ 18 w 18"/>
                  <a:gd name="T12" fmla="*/ 15 h 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15">
                    <a:moveTo>
                      <a:pt x="0" y="0"/>
                    </a:moveTo>
                    <a:cubicBezTo>
                      <a:pt x="2" y="7"/>
                      <a:pt x="3" y="11"/>
                      <a:pt x="9" y="15"/>
                    </a:cubicBezTo>
                    <a:cubicBezTo>
                      <a:pt x="18" y="6"/>
                      <a:pt x="10" y="0"/>
                      <a:pt x="0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73" name="Freeform 139"/>
              <p:cNvSpPr>
                <a:spLocks/>
              </p:cNvSpPr>
              <p:nvPr/>
            </p:nvSpPr>
            <p:spPr bwMode="auto">
              <a:xfrm>
                <a:off x="1433" y="5260"/>
                <a:ext cx="26" cy="22"/>
              </a:xfrm>
              <a:custGeom>
                <a:avLst/>
                <a:gdLst>
                  <a:gd name="T0" fmla="*/ 12 w 26"/>
                  <a:gd name="T1" fmla="*/ 4 h 22"/>
                  <a:gd name="T2" fmla="*/ 10 w 26"/>
                  <a:gd name="T3" fmla="*/ 22 h 22"/>
                  <a:gd name="T4" fmla="*/ 22 w 26"/>
                  <a:gd name="T5" fmla="*/ 10 h 22"/>
                  <a:gd name="T6" fmla="*/ 16 w 26"/>
                  <a:gd name="T7" fmla="*/ 2 h 22"/>
                  <a:gd name="T8" fmla="*/ 12 w 26"/>
                  <a:gd name="T9" fmla="*/ 4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22"/>
                  <a:gd name="T17" fmla="*/ 26 w 26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22">
                    <a:moveTo>
                      <a:pt x="12" y="4"/>
                    </a:moveTo>
                    <a:cubicBezTo>
                      <a:pt x="3" y="9"/>
                      <a:pt x="0" y="17"/>
                      <a:pt x="10" y="22"/>
                    </a:cubicBezTo>
                    <a:cubicBezTo>
                      <a:pt x="13" y="15"/>
                      <a:pt x="16" y="14"/>
                      <a:pt x="22" y="10"/>
                    </a:cubicBezTo>
                    <a:cubicBezTo>
                      <a:pt x="26" y="2"/>
                      <a:pt x="24" y="0"/>
                      <a:pt x="16" y="2"/>
                    </a:cubicBezTo>
                    <a:cubicBezTo>
                      <a:pt x="15" y="3"/>
                      <a:pt x="12" y="4"/>
                      <a:pt x="12" y="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74" name="Freeform 140"/>
              <p:cNvSpPr>
                <a:spLocks/>
              </p:cNvSpPr>
              <p:nvPr/>
            </p:nvSpPr>
            <p:spPr bwMode="auto">
              <a:xfrm>
                <a:off x="1353" y="5232"/>
                <a:ext cx="36" cy="31"/>
              </a:xfrm>
              <a:custGeom>
                <a:avLst/>
                <a:gdLst>
                  <a:gd name="T0" fmla="*/ 3 w 36"/>
                  <a:gd name="T1" fmla="*/ 9 h 31"/>
                  <a:gd name="T2" fmla="*/ 23 w 36"/>
                  <a:gd name="T3" fmla="*/ 27 h 31"/>
                  <a:gd name="T4" fmla="*/ 29 w 36"/>
                  <a:gd name="T5" fmla="*/ 17 h 31"/>
                  <a:gd name="T6" fmla="*/ 18 w 36"/>
                  <a:gd name="T7" fmla="*/ 11 h 31"/>
                  <a:gd name="T8" fmla="*/ 0 w 36"/>
                  <a:gd name="T9" fmla="*/ 6 h 31"/>
                  <a:gd name="T10" fmla="*/ 3 w 36"/>
                  <a:gd name="T11" fmla="*/ 9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"/>
                  <a:gd name="T19" fmla="*/ 0 h 31"/>
                  <a:gd name="T20" fmla="*/ 36 w 36"/>
                  <a:gd name="T21" fmla="*/ 31 h 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" h="31">
                    <a:moveTo>
                      <a:pt x="3" y="9"/>
                    </a:moveTo>
                    <a:cubicBezTo>
                      <a:pt x="12" y="14"/>
                      <a:pt x="13" y="25"/>
                      <a:pt x="23" y="27"/>
                    </a:cubicBezTo>
                    <a:cubicBezTo>
                      <a:pt x="31" y="31"/>
                      <a:pt x="36" y="26"/>
                      <a:pt x="29" y="17"/>
                    </a:cubicBezTo>
                    <a:cubicBezTo>
                      <a:pt x="26" y="14"/>
                      <a:pt x="22" y="13"/>
                      <a:pt x="18" y="11"/>
                    </a:cubicBezTo>
                    <a:cubicBezTo>
                      <a:pt x="16" y="0"/>
                      <a:pt x="8" y="4"/>
                      <a:pt x="0" y="6"/>
                    </a:cubicBezTo>
                    <a:cubicBezTo>
                      <a:pt x="2" y="12"/>
                      <a:pt x="1" y="13"/>
                      <a:pt x="3" y="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75" name="Freeform 141"/>
              <p:cNvSpPr>
                <a:spLocks/>
              </p:cNvSpPr>
              <p:nvPr/>
            </p:nvSpPr>
            <p:spPr bwMode="auto">
              <a:xfrm>
                <a:off x="1445" y="5287"/>
                <a:ext cx="19" cy="16"/>
              </a:xfrm>
              <a:custGeom>
                <a:avLst/>
                <a:gdLst>
                  <a:gd name="T0" fmla="*/ 0 w 19"/>
                  <a:gd name="T1" fmla="*/ 5 h 16"/>
                  <a:gd name="T2" fmla="*/ 12 w 19"/>
                  <a:gd name="T3" fmla="*/ 16 h 16"/>
                  <a:gd name="T4" fmla="*/ 12 w 19"/>
                  <a:gd name="T5" fmla="*/ 2 h 16"/>
                  <a:gd name="T6" fmla="*/ 0 w 19"/>
                  <a:gd name="T7" fmla="*/ 5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"/>
                  <a:gd name="T13" fmla="*/ 0 h 16"/>
                  <a:gd name="T14" fmla="*/ 19 w 19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" h="16">
                    <a:moveTo>
                      <a:pt x="0" y="5"/>
                    </a:moveTo>
                    <a:cubicBezTo>
                      <a:pt x="5" y="9"/>
                      <a:pt x="7" y="13"/>
                      <a:pt x="12" y="16"/>
                    </a:cubicBezTo>
                    <a:cubicBezTo>
                      <a:pt x="14" y="12"/>
                      <a:pt x="19" y="6"/>
                      <a:pt x="12" y="2"/>
                    </a:cubicBezTo>
                    <a:cubicBezTo>
                      <a:pt x="9" y="0"/>
                      <a:pt x="0" y="5"/>
                      <a:pt x="0" y="5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76" name="Freeform 142"/>
              <p:cNvSpPr>
                <a:spLocks/>
              </p:cNvSpPr>
              <p:nvPr/>
            </p:nvSpPr>
            <p:spPr bwMode="auto">
              <a:xfrm>
                <a:off x="1724" y="5618"/>
                <a:ext cx="31" cy="18"/>
              </a:xfrm>
              <a:custGeom>
                <a:avLst/>
                <a:gdLst>
                  <a:gd name="T0" fmla="*/ 0 w 31"/>
                  <a:gd name="T1" fmla="*/ 4 h 18"/>
                  <a:gd name="T2" fmla="*/ 15 w 31"/>
                  <a:gd name="T3" fmla="*/ 10 h 18"/>
                  <a:gd name="T4" fmla="*/ 13 w 31"/>
                  <a:gd name="T5" fmla="*/ 0 h 18"/>
                  <a:gd name="T6" fmla="*/ 0 w 31"/>
                  <a:gd name="T7" fmla="*/ 4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"/>
                  <a:gd name="T13" fmla="*/ 0 h 18"/>
                  <a:gd name="T14" fmla="*/ 31 w 3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" h="18">
                    <a:moveTo>
                      <a:pt x="0" y="4"/>
                    </a:moveTo>
                    <a:cubicBezTo>
                      <a:pt x="5" y="7"/>
                      <a:pt x="9" y="9"/>
                      <a:pt x="15" y="10"/>
                    </a:cubicBezTo>
                    <a:cubicBezTo>
                      <a:pt x="31" y="18"/>
                      <a:pt x="30" y="3"/>
                      <a:pt x="13" y="0"/>
                    </a:cubicBezTo>
                    <a:cubicBezTo>
                      <a:pt x="5" y="1"/>
                      <a:pt x="6" y="7"/>
                      <a:pt x="0" y="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77" name="Freeform 143"/>
              <p:cNvSpPr>
                <a:spLocks/>
              </p:cNvSpPr>
              <p:nvPr/>
            </p:nvSpPr>
            <p:spPr bwMode="auto">
              <a:xfrm>
                <a:off x="1718" y="5631"/>
                <a:ext cx="25" cy="15"/>
              </a:xfrm>
              <a:custGeom>
                <a:avLst/>
                <a:gdLst>
                  <a:gd name="T0" fmla="*/ 0 w 25"/>
                  <a:gd name="T1" fmla="*/ 8 h 15"/>
                  <a:gd name="T2" fmla="*/ 12 w 25"/>
                  <a:gd name="T3" fmla="*/ 15 h 15"/>
                  <a:gd name="T4" fmla="*/ 9 w 25"/>
                  <a:gd name="T5" fmla="*/ 0 h 15"/>
                  <a:gd name="T6" fmla="*/ 0 w 25"/>
                  <a:gd name="T7" fmla="*/ 8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"/>
                  <a:gd name="T13" fmla="*/ 0 h 15"/>
                  <a:gd name="T14" fmla="*/ 25 w 25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" h="15">
                    <a:moveTo>
                      <a:pt x="0" y="8"/>
                    </a:moveTo>
                    <a:cubicBezTo>
                      <a:pt x="10" y="10"/>
                      <a:pt x="3" y="13"/>
                      <a:pt x="12" y="15"/>
                    </a:cubicBezTo>
                    <a:cubicBezTo>
                      <a:pt x="25" y="9"/>
                      <a:pt x="17" y="6"/>
                      <a:pt x="9" y="0"/>
                    </a:cubicBezTo>
                    <a:cubicBezTo>
                      <a:pt x="5" y="7"/>
                      <a:pt x="8" y="4"/>
                      <a:pt x="0" y="8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78" name="Freeform 144"/>
              <p:cNvSpPr>
                <a:spLocks/>
              </p:cNvSpPr>
              <p:nvPr/>
            </p:nvSpPr>
            <p:spPr bwMode="auto">
              <a:xfrm>
                <a:off x="1861" y="5526"/>
                <a:ext cx="18" cy="24"/>
              </a:xfrm>
              <a:custGeom>
                <a:avLst/>
                <a:gdLst>
                  <a:gd name="T0" fmla="*/ 4 w 18"/>
                  <a:gd name="T1" fmla="*/ 8 h 24"/>
                  <a:gd name="T2" fmla="*/ 16 w 18"/>
                  <a:gd name="T3" fmla="*/ 24 h 24"/>
                  <a:gd name="T4" fmla="*/ 7 w 18"/>
                  <a:gd name="T5" fmla="*/ 0 h 24"/>
                  <a:gd name="T6" fmla="*/ 4 w 18"/>
                  <a:gd name="T7" fmla="*/ 8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24"/>
                  <a:gd name="T14" fmla="*/ 18 w 18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24">
                    <a:moveTo>
                      <a:pt x="4" y="8"/>
                    </a:moveTo>
                    <a:cubicBezTo>
                      <a:pt x="10" y="12"/>
                      <a:pt x="12" y="18"/>
                      <a:pt x="16" y="24"/>
                    </a:cubicBezTo>
                    <a:cubicBezTo>
                      <a:pt x="18" y="11"/>
                      <a:pt x="18" y="8"/>
                      <a:pt x="7" y="0"/>
                    </a:cubicBezTo>
                    <a:cubicBezTo>
                      <a:pt x="0" y="3"/>
                      <a:pt x="1" y="0"/>
                      <a:pt x="4" y="8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79" name="Freeform 145"/>
              <p:cNvSpPr>
                <a:spLocks/>
              </p:cNvSpPr>
              <p:nvPr/>
            </p:nvSpPr>
            <p:spPr bwMode="auto">
              <a:xfrm>
                <a:off x="1859" y="5474"/>
                <a:ext cx="20" cy="19"/>
              </a:xfrm>
              <a:custGeom>
                <a:avLst/>
                <a:gdLst>
                  <a:gd name="T0" fmla="*/ 0 w 20"/>
                  <a:gd name="T1" fmla="*/ 0 h 19"/>
                  <a:gd name="T2" fmla="*/ 12 w 20"/>
                  <a:gd name="T3" fmla="*/ 13 h 19"/>
                  <a:gd name="T4" fmla="*/ 10 w 20"/>
                  <a:gd name="T5" fmla="*/ 0 h 19"/>
                  <a:gd name="T6" fmla="*/ 0 w 20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"/>
                  <a:gd name="T13" fmla="*/ 0 h 19"/>
                  <a:gd name="T14" fmla="*/ 20 w 20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" h="19">
                    <a:moveTo>
                      <a:pt x="0" y="0"/>
                    </a:moveTo>
                    <a:cubicBezTo>
                      <a:pt x="1" y="12"/>
                      <a:pt x="0" y="19"/>
                      <a:pt x="12" y="13"/>
                    </a:cubicBezTo>
                    <a:cubicBezTo>
                      <a:pt x="16" y="6"/>
                      <a:pt x="20" y="2"/>
                      <a:pt x="10" y="0"/>
                    </a:cubicBezTo>
                    <a:cubicBezTo>
                      <a:pt x="3" y="1"/>
                      <a:pt x="6" y="1"/>
                      <a:pt x="0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80" name="Freeform 146"/>
              <p:cNvSpPr>
                <a:spLocks/>
              </p:cNvSpPr>
              <p:nvPr/>
            </p:nvSpPr>
            <p:spPr bwMode="auto">
              <a:xfrm>
                <a:off x="1196" y="4425"/>
                <a:ext cx="49" cy="72"/>
              </a:xfrm>
              <a:custGeom>
                <a:avLst/>
                <a:gdLst>
                  <a:gd name="T0" fmla="*/ 34 w 49"/>
                  <a:gd name="T1" fmla="*/ 0 h 72"/>
                  <a:gd name="T2" fmla="*/ 24 w 49"/>
                  <a:gd name="T3" fmla="*/ 26 h 72"/>
                  <a:gd name="T4" fmla="*/ 22 w 49"/>
                  <a:gd name="T5" fmla="*/ 45 h 72"/>
                  <a:gd name="T6" fmla="*/ 21 w 49"/>
                  <a:gd name="T7" fmla="*/ 68 h 72"/>
                  <a:gd name="T8" fmla="*/ 30 w 49"/>
                  <a:gd name="T9" fmla="*/ 72 h 72"/>
                  <a:gd name="T10" fmla="*/ 48 w 49"/>
                  <a:gd name="T11" fmla="*/ 63 h 72"/>
                  <a:gd name="T12" fmla="*/ 43 w 49"/>
                  <a:gd name="T13" fmla="*/ 48 h 72"/>
                  <a:gd name="T14" fmla="*/ 43 w 49"/>
                  <a:gd name="T15" fmla="*/ 18 h 72"/>
                  <a:gd name="T16" fmla="*/ 34 w 49"/>
                  <a:gd name="T17" fmla="*/ 0 h 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9"/>
                  <a:gd name="T28" fmla="*/ 0 h 72"/>
                  <a:gd name="T29" fmla="*/ 49 w 49"/>
                  <a:gd name="T30" fmla="*/ 72 h 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9" h="72">
                    <a:moveTo>
                      <a:pt x="34" y="0"/>
                    </a:moveTo>
                    <a:cubicBezTo>
                      <a:pt x="33" y="2"/>
                      <a:pt x="26" y="19"/>
                      <a:pt x="24" y="26"/>
                    </a:cubicBezTo>
                    <a:cubicBezTo>
                      <a:pt x="22" y="33"/>
                      <a:pt x="22" y="38"/>
                      <a:pt x="22" y="45"/>
                    </a:cubicBezTo>
                    <a:cubicBezTo>
                      <a:pt x="0" y="34"/>
                      <a:pt x="15" y="60"/>
                      <a:pt x="21" y="68"/>
                    </a:cubicBezTo>
                    <a:cubicBezTo>
                      <a:pt x="24" y="71"/>
                      <a:pt x="26" y="71"/>
                      <a:pt x="30" y="72"/>
                    </a:cubicBezTo>
                    <a:cubicBezTo>
                      <a:pt x="36" y="67"/>
                      <a:pt x="41" y="65"/>
                      <a:pt x="48" y="63"/>
                    </a:cubicBezTo>
                    <a:cubicBezTo>
                      <a:pt x="49" y="55"/>
                      <a:pt x="47" y="54"/>
                      <a:pt x="43" y="48"/>
                    </a:cubicBezTo>
                    <a:cubicBezTo>
                      <a:pt x="44" y="38"/>
                      <a:pt x="48" y="27"/>
                      <a:pt x="43" y="18"/>
                    </a:cubicBezTo>
                    <a:cubicBezTo>
                      <a:pt x="41" y="14"/>
                      <a:pt x="28" y="0"/>
                      <a:pt x="34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81" name="Freeform 147"/>
              <p:cNvSpPr>
                <a:spLocks/>
              </p:cNvSpPr>
              <p:nvPr/>
            </p:nvSpPr>
            <p:spPr bwMode="auto">
              <a:xfrm>
                <a:off x="1226" y="4386"/>
                <a:ext cx="41" cy="42"/>
              </a:xfrm>
              <a:custGeom>
                <a:avLst/>
                <a:gdLst>
                  <a:gd name="T0" fmla="*/ 0 w 41"/>
                  <a:gd name="T1" fmla="*/ 3 h 42"/>
                  <a:gd name="T2" fmla="*/ 24 w 41"/>
                  <a:gd name="T3" fmla="*/ 27 h 42"/>
                  <a:gd name="T4" fmla="*/ 36 w 41"/>
                  <a:gd name="T5" fmla="*/ 42 h 42"/>
                  <a:gd name="T6" fmla="*/ 22 w 41"/>
                  <a:gd name="T7" fmla="*/ 11 h 42"/>
                  <a:gd name="T8" fmla="*/ 7 w 41"/>
                  <a:gd name="T9" fmla="*/ 0 h 42"/>
                  <a:gd name="T10" fmla="*/ 0 w 41"/>
                  <a:gd name="T11" fmla="*/ 3 h 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"/>
                  <a:gd name="T19" fmla="*/ 0 h 42"/>
                  <a:gd name="T20" fmla="*/ 41 w 41"/>
                  <a:gd name="T21" fmla="*/ 42 h 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" h="42">
                    <a:moveTo>
                      <a:pt x="0" y="3"/>
                    </a:moveTo>
                    <a:cubicBezTo>
                      <a:pt x="7" y="15"/>
                      <a:pt x="8" y="24"/>
                      <a:pt x="24" y="27"/>
                    </a:cubicBezTo>
                    <a:cubicBezTo>
                      <a:pt x="31" y="30"/>
                      <a:pt x="32" y="36"/>
                      <a:pt x="36" y="42"/>
                    </a:cubicBezTo>
                    <a:cubicBezTo>
                      <a:pt x="41" y="33"/>
                      <a:pt x="33" y="13"/>
                      <a:pt x="22" y="11"/>
                    </a:cubicBezTo>
                    <a:cubicBezTo>
                      <a:pt x="14" y="8"/>
                      <a:pt x="14" y="4"/>
                      <a:pt x="7" y="0"/>
                    </a:cubicBezTo>
                    <a:cubicBezTo>
                      <a:pt x="1" y="2"/>
                      <a:pt x="2" y="1"/>
                      <a:pt x="0" y="3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82" name="Freeform 148"/>
              <p:cNvSpPr>
                <a:spLocks/>
              </p:cNvSpPr>
              <p:nvPr/>
            </p:nvSpPr>
            <p:spPr bwMode="auto">
              <a:xfrm>
                <a:off x="1157" y="4374"/>
                <a:ext cx="55" cy="40"/>
              </a:xfrm>
              <a:custGeom>
                <a:avLst/>
                <a:gdLst>
                  <a:gd name="T0" fmla="*/ 49 w 55"/>
                  <a:gd name="T1" fmla="*/ 0 h 40"/>
                  <a:gd name="T2" fmla="*/ 31 w 55"/>
                  <a:gd name="T3" fmla="*/ 14 h 40"/>
                  <a:gd name="T4" fmla="*/ 12 w 55"/>
                  <a:gd name="T5" fmla="*/ 12 h 40"/>
                  <a:gd name="T6" fmla="*/ 1 w 55"/>
                  <a:gd name="T7" fmla="*/ 15 h 40"/>
                  <a:gd name="T8" fmla="*/ 21 w 55"/>
                  <a:gd name="T9" fmla="*/ 23 h 40"/>
                  <a:gd name="T10" fmla="*/ 36 w 55"/>
                  <a:gd name="T11" fmla="*/ 36 h 40"/>
                  <a:gd name="T12" fmla="*/ 54 w 55"/>
                  <a:gd name="T13" fmla="*/ 29 h 40"/>
                  <a:gd name="T14" fmla="*/ 48 w 55"/>
                  <a:gd name="T15" fmla="*/ 17 h 40"/>
                  <a:gd name="T16" fmla="*/ 51 w 55"/>
                  <a:gd name="T17" fmla="*/ 6 h 40"/>
                  <a:gd name="T18" fmla="*/ 49 w 55"/>
                  <a:gd name="T19" fmla="*/ 0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"/>
                  <a:gd name="T31" fmla="*/ 0 h 40"/>
                  <a:gd name="T32" fmla="*/ 55 w 55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" h="40">
                    <a:moveTo>
                      <a:pt x="49" y="0"/>
                    </a:moveTo>
                    <a:cubicBezTo>
                      <a:pt x="40" y="3"/>
                      <a:pt x="39" y="10"/>
                      <a:pt x="31" y="14"/>
                    </a:cubicBezTo>
                    <a:cubicBezTo>
                      <a:pt x="23" y="8"/>
                      <a:pt x="21" y="10"/>
                      <a:pt x="12" y="12"/>
                    </a:cubicBezTo>
                    <a:cubicBezTo>
                      <a:pt x="8" y="13"/>
                      <a:pt x="2" y="11"/>
                      <a:pt x="1" y="15"/>
                    </a:cubicBezTo>
                    <a:cubicBezTo>
                      <a:pt x="0" y="18"/>
                      <a:pt x="20" y="23"/>
                      <a:pt x="21" y="23"/>
                    </a:cubicBezTo>
                    <a:cubicBezTo>
                      <a:pt x="22" y="31"/>
                      <a:pt x="28" y="34"/>
                      <a:pt x="36" y="36"/>
                    </a:cubicBezTo>
                    <a:cubicBezTo>
                      <a:pt x="44" y="40"/>
                      <a:pt x="50" y="37"/>
                      <a:pt x="54" y="29"/>
                    </a:cubicBezTo>
                    <a:cubicBezTo>
                      <a:pt x="55" y="22"/>
                      <a:pt x="52" y="22"/>
                      <a:pt x="48" y="17"/>
                    </a:cubicBezTo>
                    <a:cubicBezTo>
                      <a:pt x="49" y="13"/>
                      <a:pt x="51" y="10"/>
                      <a:pt x="51" y="6"/>
                    </a:cubicBezTo>
                    <a:cubicBezTo>
                      <a:pt x="51" y="4"/>
                      <a:pt x="49" y="2"/>
                      <a:pt x="49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83" name="Freeform 149"/>
              <p:cNvSpPr>
                <a:spLocks/>
              </p:cNvSpPr>
              <p:nvPr/>
            </p:nvSpPr>
            <p:spPr bwMode="auto">
              <a:xfrm>
                <a:off x="1137" y="4403"/>
                <a:ext cx="38" cy="63"/>
              </a:xfrm>
              <a:custGeom>
                <a:avLst/>
                <a:gdLst>
                  <a:gd name="T0" fmla="*/ 0 w 38"/>
                  <a:gd name="T1" fmla="*/ 3 h 63"/>
                  <a:gd name="T2" fmla="*/ 11 w 38"/>
                  <a:gd name="T3" fmla="*/ 40 h 63"/>
                  <a:gd name="T4" fmla="*/ 21 w 38"/>
                  <a:gd name="T5" fmla="*/ 63 h 63"/>
                  <a:gd name="T6" fmla="*/ 35 w 38"/>
                  <a:gd name="T7" fmla="*/ 45 h 63"/>
                  <a:gd name="T8" fmla="*/ 15 w 38"/>
                  <a:gd name="T9" fmla="*/ 0 h 63"/>
                  <a:gd name="T10" fmla="*/ 0 w 38"/>
                  <a:gd name="T11" fmla="*/ 3 h 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"/>
                  <a:gd name="T19" fmla="*/ 0 h 63"/>
                  <a:gd name="T20" fmla="*/ 38 w 38"/>
                  <a:gd name="T21" fmla="*/ 63 h 6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" h="63">
                    <a:moveTo>
                      <a:pt x="0" y="3"/>
                    </a:moveTo>
                    <a:cubicBezTo>
                      <a:pt x="2" y="22"/>
                      <a:pt x="3" y="25"/>
                      <a:pt x="11" y="40"/>
                    </a:cubicBezTo>
                    <a:cubicBezTo>
                      <a:pt x="13" y="48"/>
                      <a:pt x="13" y="59"/>
                      <a:pt x="21" y="63"/>
                    </a:cubicBezTo>
                    <a:cubicBezTo>
                      <a:pt x="29" y="58"/>
                      <a:pt x="26" y="50"/>
                      <a:pt x="35" y="45"/>
                    </a:cubicBezTo>
                    <a:cubicBezTo>
                      <a:pt x="38" y="32"/>
                      <a:pt x="21" y="12"/>
                      <a:pt x="15" y="0"/>
                    </a:cubicBezTo>
                    <a:cubicBezTo>
                      <a:pt x="10" y="1"/>
                      <a:pt x="0" y="3"/>
                      <a:pt x="0" y="3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84" name="Freeform 150"/>
              <p:cNvSpPr>
                <a:spLocks/>
              </p:cNvSpPr>
              <p:nvPr/>
            </p:nvSpPr>
            <p:spPr bwMode="auto">
              <a:xfrm>
                <a:off x="1167" y="4407"/>
                <a:ext cx="44" cy="51"/>
              </a:xfrm>
              <a:custGeom>
                <a:avLst/>
                <a:gdLst>
                  <a:gd name="T0" fmla="*/ 3 w 44"/>
                  <a:gd name="T1" fmla="*/ 8 h 51"/>
                  <a:gd name="T2" fmla="*/ 17 w 44"/>
                  <a:gd name="T3" fmla="*/ 30 h 51"/>
                  <a:gd name="T4" fmla="*/ 38 w 44"/>
                  <a:gd name="T5" fmla="*/ 51 h 51"/>
                  <a:gd name="T6" fmla="*/ 44 w 44"/>
                  <a:gd name="T7" fmla="*/ 32 h 51"/>
                  <a:gd name="T8" fmla="*/ 21 w 44"/>
                  <a:gd name="T9" fmla="*/ 15 h 51"/>
                  <a:gd name="T10" fmla="*/ 3 w 44"/>
                  <a:gd name="T11" fmla="*/ 0 h 51"/>
                  <a:gd name="T12" fmla="*/ 3 w 44"/>
                  <a:gd name="T13" fmla="*/ 8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"/>
                  <a:gd name="T22" fmla="*/ 0 h 51"/>
                  <a:gd name="T23" fmla="*/ 44 w 44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" h="51">
                    <a:moveTo>
                      <a:pt x="3" y="8"/>
                    </a:moveTo>
                    <a:cubicBezTo>
                      <a:pt x="8" y="15"/>
                      <a:pt x="12" y="23"/>
                      <a:pt x="17" y="30"/>
                    </a:cubicBezTo>
                    <a:cubicBezTo>
                      <a:pt x="19" y="42"/>
                      <a:pt x="27" y="49"/>
                      <a:pt x="38" y="51"/>
                    </a:cubicBezTo>
                    <a:cubicBezTo>
                      <a:pt x="39" y="45"/>
                      <a:pt x="41" y="38"/>
                      <a:pt x="44" y="32"/>
                    </a:cubicBezTo>
                    <a:cubicBezTo>
                      <a:pt x="40" y="16"/>
                      <a:pt x="38" y="18"/>
                      <a:pt x="21" y="15"/>
                    </a:cubicBezTo>
                    <a:cubicBezTo>
                      <a:pt x="14" y="10"/>
                      <a:pt x="10" y="5"/>
                      <a:pt x="3" y="0"/>
                    </a:cubicBezTo>
                    <a:cubicBezTo>
                      <a:pt x="2" y="2"/>
                      <a:pt x="0" y="17"/>
                      <a:pt x="3" y="8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85" name="Freeform 151"/>
              <p:cNvSpPr>
                <a:spLocks/>
              </p:cNvSpPr>
              <p:nvPr/>
            </p:nvSpPr>
            <p:spPr bwMode="auto">
              <a:xfrm>
                <a:off x="1252" y="4373"/>
                <a:ext cx="26" cy="19"/>
              </a:xfrm>
              <a:custGeom>
                <a:avLst/>
                <a:gdLst>
                  <a:gd name="T0" fmla="*/ 11 w 26"/>
                  <a:gd name="T1" fmla="*/ 0 h 19"/>
                  <a:gd name="T2" fmla="*/ 16 w 26"/>
                  <a:gd name="T3" fmla="*/ 19 h 19"/>
                  <a:gd name="T4" fmla="*/ 26 w 26"/>
                  <a:gd name="T5" fmla="*/ 6 h 19"/>
                  <a:gd name="T6" fmla="*/ 11 w 26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"/>
                  <a:gd name="T13" fmla="*/ 0 h 19"/>
                  <a:gd name="T14" fmla="*/ 26 w 26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" h="19">
                    <a:moveTo>
                      <a:pt x="11" y="0"/>
                    </a:moveTo>
                    <a:cubicBezTo>
                      <a:pt x="0" y="8"/>
                      <a:pt x="3" y="17"/>
                      <a:pt x="16" y="19"/>
                    </a:cubicBezTo>
                    <a:cubicBezTo>
                      <a:pt x="23" y="15"/>
                      <a:pt x="25" y="14"/>
                      <a:pt x="26" y="6"/>
                    </a:cubicBezTo>
                    <a:cubicBezTo>
                      <a:pt x="18" y="0"/>
                      <a:pt x="9" y="12"/>
                      <a:pt x="11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86" name="Freeform 152"/>
              <p:cNvSpPr>
                <a:spLocks/>
              </p:cNvSpPr>
              <p:nvPr/>
            </p:nvSpPr>
            <p:spPr bwMode="auto">
              <a:xfrm>
                <a:off x="1215" y="4347"/>
                <a:ext cx="31" cy="17"/>
              </a:xfrm>
              <a:custGeom>
                <a:avLst/>
                <a:gdLst>
                  <a:gd name="T0" fmla="*/ 0 w 31"/>
                  <a:gd name="T1" fmla="*/ 2 h 17"/>
                  <a:gd name="T2" fmla="*/ 14 w 31"/>
                  <a:gd name="T3" fmla="*/ 17 h 17"/>
                  <a:gd name="T4" fmla="*/ 17 w 31"/>
                  <a:gd name="T5" fmla="*/ 0 h 17"/>
                  <a:gd name="T6" fmla="*/ 0 w 31"/>
                  <a:gd name="T7" fmla="*/ 2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"/>
                  <a:gd name="T13" fmla="*/ 0 h 17"/>
                  <a:gd name="T14" fmla="*/ 31 w 31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" h="17">
                    <a:moveTo>
                      <a:pt x="0" y="2"/>
                    </a:moveTo>
                    <a:cubicBezTo>
                      <a:pt x="4" y="7"/>
                      <a:pt x="9" y="14"/>
                      <a:pt x="14" y="17"/>
                    </a:cubicBezTo>
                    <a:cubicBezTo>
                      <a:pt x="29" y="13"/>
                      <a:pt x="31" y="7"/>
                      <a:pt x="17" y="0"/>
                    </a:cubicBezTo>
                    <a:cubicBezTo>
                      <a:pt x="3" y="2"/>
                      <a:pt x="9" y="2"/>
                      <a:pt x="0" y="2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87" name="Freeform 153"/>
              <p:cNvSpPr>
                <a:spLocks/>
              </p:cNvSpPr>
              <p:nvPr/>
            </p:nvSpPr>
            <p:spPr bwMode="auto">
              <a:xfrm>
                <a:off x="1233" y="4328"/>
                <a:ext cx="22" cy="22"/>
              </a:xfrm>
              <a:custGeom>
                <a:avLst/>
                <a:gdLst>
                  <a:gd name="T0" fmla="*/ 0 w 22"/>
                  <a:gd name="T1" fmla="*/ 0 h 22"/>
                  <a:gd name="T2" fmla="*/ 14 w 22"/>
                  <a:gd name="T3" fmla="*/ 22 h 22"/>
                  <a:gd name="T4" fmla="*/ 11 w 22"/>
                  <a:gd name="T5" fmla="*/ 0 h 22"/>
                  <a:gd name="T6" fmla="*/ 0 w 22"/>
                  <a:gd name="T7" fmla="*/ 0 h 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"/>
                  <a:gd name="T13" fmla="*/ 0 h 22"/>
                  <a:gd name="T14" fmla="*/ 22 w 22"/>
                  <a:gd name="T15" fmla="*/ 22 h 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" h="22">
                    <a:moveTo>
                      <a:pt x="0" y="0"/>
                    </a:moveTo>
                    <a:cubicBezTo>
                      <a:pt x="6" y="8"/>
                      <a:pt x="5" y="16"/>
                      <a:pt x="14" y="22"/>
                    </a:cubicBezTo>
                    <a:cubicBezTo>
                      <a:pt x="22" y="16"/>
                      <a:pt x="18" y="6"/>
                      <a:pt x="11" y="0"/>
                    </a:cubicBezTo>
                    <a:cubicBezTo>
                      <a:pt x="7" y="1"/>
                      <a:pt x="0" y="6"/>
                      <a:pt x="0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88" name="Freeform 154"/>
              <p:cNvSpPr>
                <a:spLocks/>
              </p:cNvSpPr>
              <p:nvPr/>
            </p:nvSpPr>
            <p:spPr bwMode="auto">
              <a:xfrm>
                <a:off x="1149" y="4348"/>
                <a:ext cx="44" cy="28"/>
              </a:xfrm>
              <a:custGeom>
                <a:avLst/>
                <a:gdLst>
                  <a:gd name="T0" fmla="*/ 5 w 44"/>
                  <a:gd name="T1" fmla="*/ 7 h 28"/>
                  <a:gd name="T2" fmla="*/ 20 w 44"/>
                  <a:gd name="T3" fmla="*/ 20 h 28"/>
                  <a:gd name="T4" fmla="*/ 33 w 44"/>
                  <a:gd name="T5" fmla="*/ 28 h 28"/>
                  <a:gd name="T6" fmla="*/ 41 w 44"/>
                  <a:gd name="T7" fmla="*/ 11 h 28"/>
                  <a:gd name="T8" fmla="*/ 27 w 44"/>
                  <a:gd name="T9" fmla="*/ 10 h 28"/>
                  <a:gd name="T10" fmla="*/ 9 w 44"/>
                  <a:gd name="T11" fmla="*/ 1 h 28"/>
                  <a:gd name="T12" fmla="*/ 5 w 44"/>
                  <a:gd name="T13" fmla="*/ 7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"/>
                  <a:gd name="T22" fmla="*/ 0 h 28"/>
                  <a:gd name="T23" fmla="*/ 44 w 44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" h="28">
                    <a:moveTo>
                      <a:pt x="5" y="7"/>
                    </a:moveTo>
                    <a:cubicBezTo>
                      <a:pt x="11" y="15"/>
                      <a:pt x="9" y="18"/>
                      <a:pt x="20" y="20"/>
                    </a:cubicBezTo>
                    <a:cubicBezTo>
                      <a:pt x="24" y="23"/>
                      <a:pt x="29" y="25"/>
                      <a:pt x="33" y="28"/>
                    </a:cubicBezTo>
                    <a:cubicBezTo>
                      <a:pt x="40" y="14"/>
                      <a:pt x="37" y="20"/>
                      <a:pt x="41" y="11"/>
                    </a:cubicBezTo>
                    <a:cubicBezTo>
                      <a:pt x="30" y="4"/>
                      <a:pt x="44" y="11"/>
                      <a:pt x="27" y="10"/>
                    </a:cubicBezTo>
                    <a:cubicBezTo>
                      <a:pt x="22" y="10"/>
                      <a:pt x="14" y="4"/>
                      <a:pt x="9" y="1"/>
                    </a:cubicBezTo>
                    <a:cubicBezTo>
                      <a:pt x="0" y="2"/>
                      <a:pt x="1" y="0"/>
                      <a:pt x="5" y="7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89" name="Freeform 155"/>
              <p:cNvSpPr>
                <a:spLocks/>
              </p:cNvSpPr>
              <p:nvPr/>
            </p:nvSpPr>
            <p:spPr bwMode="auto">
              <a:xfrm>
                <a:off x="1172" y="4457"/>
                <a:ext cx="16" cy="39"/>
              </a:xfrm>
              <a:custGeom>
                <a:avLst/>
                <a:gdLst>
                  <a:gd name="T0" fmla="*/ 0 w 16"/>
                  <a:gd name="T1" fmla="*/ 7 h 39"/>
                  <a:gd name="T2" fmla="*/ 10 w 16"/>
                  <a:gd name="T3" fmla="*/ 39 h 39"/>
                  <a:gd name="T4" fmla="*/ 16 w 16"/>
                  <a:gd name="T5" fmla="*/ 16 h 39"/>
                  <a:gd name="T6" fmla="*/ 10 w 16"/>
                  <a:gd name="T7" fmla="*/ 1 h 39"/>
                  <a:gd name="T8" fmla="*/ 0 w 16"/>
                  <a:gd name="T9" fmla="*/ 7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39"/>
                  <a:gd name="T17" fmla="*/ 16 w 16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39">
                    <a:moveTo>
                      <a:pt x="0" y="7"/>
                    </a:moveTo>
                    <a:cubicBezTo>
                      <a:pt x="2" y="16"/>
                      <a:pt x="2" y="35"/>
                      <a:pt x="10" y="39"/>
                    </a:cubicBezTo>
                    <a:cubicBezTo>
                      <a:pt x="15" y="31"/>
                      <a:pt x="15" y="25"/>
                      <a:pt x="16" y="16"/>
                    </a:cubicBezTo>
                    <a:cubicBezTo>
                      <a:pt x="14" y="11"/>
                      <a:pt x="15" y="3"/>
                      <a:pt x="10" y="1"/>
                    </a:cubicBezTo>
                    <a:cubicBezTo>
                      <a:pt x="8" y="0"/>
                      <a:pt x="0" y="4"/>
                      <a:pt x="0" y="7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90" name="Freeform 156"/>
              <p:cNvSpPr>
                <a:spLocks/>
              </p:cNvSpPr>
              <p:nvPr/>
            </p:nvSpPr>
            <p:spPr bwMode="auto">
              <a:xfrm>
                <a:off x="1115" y="4458"/>
                <a:ext cx="52" cy="50"/>
              </a:xfrm>
              <a:custGeom>
                <a:avLst/>
                <a:gdLst>
                  <a:gd name="T0" fmla="*/ 10 w 52"/>
                  <a:gd name="T1" fmla="*/ 9 h 50"/>
                  <a:gd name="T2" fmla="*/ 18 w 52"/>
                  <a:gd name="T3" fmla="*/ 27 h 50"/>
                  <a:gd name="T4" fmla="*/ 34 w 52"/>
                  <a:gd name="T5" fmla="*/ 36 h 50"/>
                  <a:gd name="T6" fmla="*/ 43 w 52"/>
                  <a:gd name="T7" fmla="*/ 50 h 50"/>
                  <a:gd name="T8" fmla="*/ 43 w 52"/>
                  <a:gd name="T9" fmla="*/ 20 h 50"/>
                  <a:gd name="T10" fmla="*/ 31 w 52"/>
                  <a:gd name="T11" fmla="*/ 14 h 50"/>
                  <a:gd name="T12" fmla="*/ 21 w 52"/>
                  <a:gd name="T13" fmla="*/ 0 h 50"/>
                  <a:gd name="T14" fmla="*/ 10 w 52"/>
                  <a:gd name="T15" fmla="*/ 9 h 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"/>
                  <a:gd name="T25" fmla="*/ 0 h 50"/>
                  <a:gd name="T26" fmla="*/ 52 w 52"/>
                  <a:gd name="T27" fmla="*/ 50 h 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" h="50">
                    <a:moveTo>
                      <a:pt x="10" y="9"/>
                    </a:moveTo>
                    <a:cubicBezTo>
                      <a:pt x="14" y="15"/>
                      <a:pt x="15" y="21"/>
                      <a:pt x="18" y="27"/>
                    </a:cubicBezTo>
                    <a:cubicBezTo>
                      <a:pt x="20" y="44"/>
                      <a:pt x="20" y="34"/>
                      <a:pt x="34" y="36"/>
                    </a:cubicBezTo>
                    <a:cubicBezTo>
                      <a:pt x="36" y="44"/>
                      <a:pt x="36" y="47"/>
                      <a:pt x="43" y="50"/>
                    </a:cubicBezTo>
                    <a:cubicBezTo>
                      <a:pt x="52" y="44"/>
                      <a:pt x="52" y="27"/>
                      <a:pt x="43" y="20"/>
                    </a:cubicBezTo>
                    <a:cubicBezTo>
                      <a:pt x="40" y="17"/>
                      <a:pt x="31" y="14"/>
                      <a:pt x="31" y="14"/>
                    </a:cubicBezTo>
                    <a:cubicBezTo>
                      <a:pt x="28" y="9"/>
                      <a:pt x="26" y="4"/>
                      <a:pt x="21" y="0"/>
                    </a:cubicBezTo>
                    <a:cubicBezTo>
                      <a:pt x="19" y="1"/>
                      <a:pt x="0" y="16"/>
                      <a:pt x="10" y="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91" name="Freeform 157"/>
              <p:cNvSpPr>
                <a:spLocks/>
              </p:cNvSpPr>
              <p:nvPr/>
            </p:nvSpPr>
            <p:spPr bwMode="auto">
              <a:xfrm>
                <a:off x="1188" y="4542"/>
                <a:ext cx="26" cy="43"/>
              </a:xfrm>
              <a:custGeom>
                <a:avLst/>
                <a:gdLst>
                  <a:gd name="T0" fmla="*/ 9 w 26"/>
                  <a:gd name="T1" fmla="*/ 0 h 43"/>
                  <a:gd name="T2" fmla="*/ 0 w 26"/>
                  <a:gd name="T3" fmla="*/ 14 h 43"/>
                  <a:gd name="T4" fmla="*/ 12 w 26"/>
                  <a:gd name="T5" fmla="*/ 30 h 43"/>
                  <a:gd name="T6" fmla="*/ 26 w 26"/>
                  <a:gd name="T7" fmla="*/ 21 h 43"/>
                  <a:gd name="T8" fmla="*/ 9 w 26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43"/>
                  <a:gd name="T17" fmla="*/ 26 w 26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43">
                    <a:moveTo>
                      <a:pt x="9" y="0"/>
                    </a:moveTo>
                    <a:cubicBezTo>
                      <a:pt x="6" y="5"/>
                      <a:pt x="3" y="9"/>
                      <a:pt x="0" y="14"/>
                    </a:cubicBezTo>
                    <a:cubicBezTo>
                      <a:pt x="3" y="32"/>
                      <a:pt x="2" y="22"/>
                      <a:pt x="12" y="30"/>
                    </a:cubicBezTo>
                    <a:cubicBezTo>
                      <a:pt x="17" y="43"/>
                      <a:pt x="24" y="27"/>
                      <a:pt x="26" y="21"/>
                    </a:cubicBezTo>
                    <a:cubicBezTo>
                      <a:pt x="23" y="4"/>
                      <a:pt x="24" y="5"/>
                      <a:pt x="9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92" name="Freeform 158"/>
              <p:cNvSpPr>
                <a:spLocks/>
              </p:cNvSpPr>
              <p:nvPr/>
            </p:nvSpPr>
            <p:spPr bwMode="auto">
              <a:xfrm>
                <a:off x="1292" y="4377"/>
                <a:ext cx="10" cy="16"/>
              </a:xfrm>
              <a:custGeom>
                <a:avLst/>
                <a:gdLst>
                  <a:gd name="T0" fmla="*/ 0 w 10"/>
                  <a:gd name="T1" fmla="*/ 6 h 16"/>
                  <a:gd name="T2" fmla="*/ 10 w 10"/>
                  <a:gd name="T3" fmla="*/ 11 h 16"/>
                  <a:gd name="T4" fmla="*/ 0 w 10"/>
                  <a:gd name="T5" fmla="*/ 6 h 16"/>
                  <a:gd name="T6" fmla="*/ 0 60000 65536"/>
                  <a:gd name="T7" fmla="*/ 0 60000 65536"/>
                  <a:gd name="T8" fmla="*/ 0 60000 65536"/>
                  <a:gd name="T9" fmla="*/ 0 w 10"/>
                  <a:gd name="T10" fmla="*/ 0 h 16"/>
                  <a:gd name="T11" fmla="*/ 10 w 10"/>
                  <a:gd name="T12" fmla="*/ 16 h 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" h="16">
                    <a:moveTo>
                      <a:pt x="0" y="6"/>
                    </a:moveTo>
                    <a:cubicBezTo>
                      <a:pt x="1" y="13"/>
                      <a:pt x="4" y="16"/>
                      <a:pt x="10" y="11"/>
                    </a:cubicBezTo>
                    <a:cubicBezTo>
                      <a:pt x="6" y="0"/>
                      <a:pt x="8" y="3"/>
                      <a:pt x="0" y="6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93" name="Freeform 159"/>
              <p:cNvSpPr>
                <a:spLocks/>
              </p:cNvSpPr>
              <p:nvPr/>
            </p:nvSpPr>
            <p:spPr bwMode="auto">
              <a:xfrm>
                <a:off x="1318" y="4385"/>
                <a:ext cx="19" cy="24"/>
              </a:xfrm>
              <a:custGeom>
                <a:avLst/>
                <a:gdLst>
                  <a:gd name="T0" fmla="*/ 1 w 19"/>
                  <a:gd name="T1" fmla="*/ 1 h 24"/>
                  <a:gd name="T2" fmla="*/ 7 w 19"/>
                  <a:gd name="T3" fmla="*/ 24 h 24"/>
                  <a:gd name="T4" fmla="*/ 16 w 19"/>
                  <a:gd name="T5" fmla="*/ 16 h 24"/>
                  <a:gd name="T6" fmla="*/ 19 w 19"/>
                  <a:gd name="T7" fmla="*/ 6 h 24"/>
                  <a:gd name="T8" fmla="*/ 4 w 19"/>
                  <a:gd name="T9" fmla="*/ 3 h 24"/>
                  <a:gd name="T10" fmla="*/ 1 w 19"/>
                  <a:gd name="T11" fmla="*/ 1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24"/>
                  <a:gd name="T20" fmla="*/ 19 w 19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24">
                    <a:moveTo>
                      <a:pt x="1" y="1"/>
                    </a:moveTo>
                    <a:cubicBezTo>
                      <a:pt x="2" y="14"/>
                      <a:pt x="1" y="15"/>
                      <a:pt x="7" y="24"/>
                    </a:cubicBezTo>
                    <a:cubicBezTo>
                      <a:pt x="10" y="21"/>
                      <a:pt x="14" y="19"/>
                      <a:pt x="16" y="16"/>
                    </a:cubicBezTo>
                    <a:cubicBezTo>
                      <a:pt x="18" y="13"/>
                      <a:pt x="17" y="9"/>
                      <a:pt x="19" y="6"/>
                    </a:cubicBezTo>
                    <a:cubicBezTo>
                      <a:pt x="12" y="3"/>
                      <a:pt x="12" y="0"/>
                      <a:pt x="4" y="3"/>
                    </a:cubicBezTo>
                    <a:cubicBezTo>
                      <a:pt x="0" y="9"/>
                      <a:pt x="1" y="9"/>
                      <a:pt x="1" y="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94" name="Freeform 160"/>
              <p:cNvSpPr>
                <a:spLocks/>
              </p:cNvSpPr>
              <p:nvPr/>
            </p:nvSpPr>
            <p:spPr bwMode="auto">
              <a:xfrm>
                <a:off x="1235" y="4252"/>
                <a:ext cx="25" cy="26"/>
              </a:xfrm>
              <a:custGeom>
                <a:avLst/>
                <a:gdLst>
                  <a:gd name="T0" fmla="*/ 0 w 25"/>
                  <a:gd name="T1" fmla="*/ 10 h 26"/>
                  <a:gd name="T2" fmla="*/ 12 w 25"/>
                  <a:gd name="T3" fmla="*/ 26 h 26"/>
                  <a:gd name="T4" fmla="*/ 25 w 25"/>
                  <a:gd name="T5" fmla="*/ 16 h 26"/>
                  <a:gd name="T6" fmla="*/ 0 w 25"/>
                  <a:gd name="T7" fmla="*/ 10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"/>
                  <a:gd name="T13" fmla="*/ 0 h 26"/>
                  <a:gd name="T14" fmla="*/ 25 w 25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" h="26">
                    <a:moveTo>
                      <a:pt x="0" y="10"/>
                    </a:moveTo>
                    <a:cubicBezTo>
                      <a:pt x="1" y="18"/>
                      <a:pt x="4" y="25"/>
                      <a:pt x="12" y="26"/>
                    </a:cubicBezTo>
                    <a:cubicBezTo>
                      <a:pt x="16" y="22"/>
                      <a:pt x="20" y="19"/>
                      <a:pt x="25" y="16"/>
                    </a:cubicBezTo>
                    <a:cubicBezTo>
                      <a:pt x="17" y="0"/>
                      <a:pt x="3" y="22"/>
                      <a:pt x="0" y="1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95" name="Freeform 161"/>
              <p:cNvSpPr>
                <a:spLocks/>
              </p:cNvSpPr>
              <p:nvPr/>
            </p:nvSpPr>
            <p:spPr bwMode="auto">
              <a:xfrm>
                <a:off x="1263" y="4254"/>
                <a:ext cx="28" cy="21"/>
              </a:xfrm>
              <a:custGeom>
                <a:avLst/>
                <a:gdLst>
                  <a:gd name="T0" fmla="*/ 0 w 28"/>
                  <a:gd name="T1" fmla="*/ 0 h 21"/>
                  <a:gd name="T2" fmla="*/ 14 w 28"/>
                  <a:gd name="T3" fmla="*/ 21 h 21"/>
                  <a:gd name="T4" fmla="*/ 0 w 28"/>
                  <a:gd name="T5" fmla="*/ 0 h 21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21"/>
                  <a:gd name="T11" fmla="*/ 28 w 28"/>
                  <a:gd name="T12" fmla="*/ 21 h 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21">
                    <a:moveTo>
                      <a:pt x="0" y="0"/>
                    </a:moveTo>
                    <a:cubicBezTo>
                      <a:pt x="4" y="11"/>
                      <a:pt x="4" y="15"/>
                      <a:pt x="14" y="21"/>
                    </a:cubicBezTo>
                    <a:cubicBezTo>
                      <a:pt x="28" y="7"/>
                      <a:pt x="14" y="0"/>
                      <a:pt x="0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96" name="Freeform 162"/>
              <p:cNvSpPr>
                <a:spLocks/>
              </p:cNvSpPr>
              <p:nvPr/>
            </p:nvSpPr>
            <p:spPr bwMode="auto">
              <a:xfrm>
                <a:off x="1331" y="3896"/>
                <a:ext cx="73" cy="70"/>
              </a:xfrm>
              <a:custGeom>
                <a:avLst/>
                <a:gdLst>
                  <a:gd name="T0" fmla="*/ 21 w 73"/>
                  <a:gd name="T1" fmla="*/ 7 h 70"/>
                  <a:gd name="T2" fmla="*/ 24 w 73"/>
                  <a:gd name="T3" fmla="*/ 19 h 70"/>
                  <a:gd name="T4" fmla="*/ 10 w 73"/>
                  <a:gd name="T5" fmla="*/ 27 h 70"/>
                  <a:gd name="T6" fmla="*/ 0 w 73"/>
                  <a:gd name="T7" fmla="*/ 33 h 70"/>
                  <a:gd name="T8" fmla="*/ 10 w 73"/>
                  <a:gd name="T9" fmla="*/ 42 h 70"/>
                  <a:gd name="T10" fmla="*/ 15 w 73"/>
                  <a:gd name="T11" fmla="*/ 61 h 70"/>
                  <a:gd name="T12" fmla="*/ 31 w 73"/>
                  <a:gd name="T13" fmla="*/ 63 h 70"/>
                  <a:gd name="T14" fmla="*/ 57 w 73"/>
                  <a:gd name="T15" fmla="*/ 51 h 70"/>
                  <a:gd name="T16" fmla="*/ 67 w 73"/>
                  <a:gd name="T17" fmla="*/ 39 h 70"/>
                  <a:gd name="T18" fmla="*/ 58 w 73"/>
                  <a:gd name="T19" fmla="*/ 31 h 70"/>
                  <a:gd name="T20" fmla="*/ 73 w 73"/>
                  <a:gd name="T21" fmla="*/ 13 h 70"/>
                  <a:gd name="T22" fmla="*/ 61 w 73"/>
                  <a:gd name="T23" fmla="*/ 6 h 70"/>
                  <a:gd name="T24" fmla="*/ 46 w 73"/>
                  <a:gd name="T25" fmla="*/ 18 h 70"/>
                  <a:gd name="T26" fmla="*/ 37 w 73"/>
                  <a:gd name="T27" fmla="*/ 0 h 70"/>
                  <a:gd name="T28" fmla="*/ 25 w 73"/>
                  <a:gd name="T29" fmla="*/ 7 h 70"/>
                  <a:gd name="T30" fmla="*/ 21 w 73"/>
                  <a:gd name="T31" fmla="*/ 7 h 7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3"/>
                  <a:gd name="T49" fmla="*/ 0 h 70"/>
                  <a:gd name="T50" fmla="*/ 73 w 73"/>
                  <a:gd name="T51" fmla="*/ 70 h 7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3" h="70">
                    <a:moveTo>
                      <a:pt x="21" y="7"/>
                    </a:moveTo>
                    <a:cubicBezTo>
                      <a:pt x="25" y="14"/>
                      <a:pt x="30" y="13"/>
                      <a:pt x="24" y="19"/>
                    </a:cubicBezTo>
                    <a:cubicBezTo>
                      <a:pt x="10" y="14"/>
                      <a:pt x="18" y="19"/>
                      <a:pt x="10" y="27"/>
                    </a:cubicBezTo>
                    <a:cubicBezTo>
                      <a:pt x="7" y="30"/>
                      <a:pt x="3" y="31"/>
                      <a:pt x="0" y="33"/>
                    </a:cubicBezTo>
                    <a:cubicBezTo>
                      <a:pt x="1" y="42"/>
                      <a:pt x="3" y="39"/>
                      <a:pt x="10" y="42"/>
                    </a:cubicBezTo>
                    <a:cubicBezTo>
                      <a:pt x="2" y="53"/>
                      <a:pt x="6" y="53"/>
                      <a:pt x="15" y="61"/>
                    </a:cubicBezTo>
                    <a:cubicBezTo>
                      <a:pt x="21" y="70"/>
                      <a:pt x="23" y="69"/>
                      <a:pt x="31" y="63"/>
                    </a:cubicBezTo>
                    <a:cubicBezTo>
                      <a:pt x="37" y="51"/>
                      <a:pt x="42" y="53"/>
                      <a:pt x="57" y="51"/>
                    </a:cubicBezTo>
                    <a:cubicBezTo>
                      <a:pt x="62" y="47"/>
                      <a:pt x="62" y="43"/>
                      <a:pt x="67" y="39"/>
                    </a:cubicBezTo>
                    <a:cubicBezTo>
                      <a:pt x="70" y="20"/>
                      <a:pt x="70" y="29"/>
                      <a:pt x="58" y="31"/>
                    </a:cubicBezTo>
                    <a:cubicBezTo>
                      <a:pt x="61" y="23"/>
                      <a:pt x="68" y="21"/>
                      <a:pt x="73" y="13"/>
                    </a:cubicBezTo>
                    <a:cubicBezTo>
                      <a:pt x="63" y="11"/>
                      <a:pt x="70" y="8"/>
                      <a:pt x="61" y="6"/>
                    </a:cubicBezTo>
                    <a:cubicBezTo>
                      <a:pt x="53" y="10"/>
                      <a:pt x="55" y="15"/>
                      <a:pt x="46" y="18"/>
                    </a:cubicBezTo>
                    <a:cubicBezTo>
                      <a:pt x="43" y="12"/>
                      <a:pt x="37" y="0"/>
                      <a:pt x="37" y="0"/>
                    </a:cubicBezTo>
                    <a:cubicBezTo>
                      <a:pt x="33" y="5"/>
                      <a:pt x="31" y="6"/>
                      <a:pt x="25" y="7"/>
                    </a:cubicBezTo>
                    <a:cubicBezTo>
                      <a:pt x="20" y="9"/>
                      <a:pt x="21" y="10"/>
                      <a:pt x="21" y="7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97" name="Freeform 163"/>
              <p:cNvSpPr>
                <a:spLocks/>
              </p:cNvSpPr>
              <p:nvPr/>
            </p:nvSpPr>
            <p:spPr bwMode="auto">
              <a:xfrm>
                <a:off x="1271" y="3975"/>
                <a:ext cx="45" cy="35"/>
              </a:xfrm>
              <a:custGeom>
                <a:avLst/>
                <a:gdLst>
                  <a:gd name="T0" fmla="*/ 19 w 45"/>
                  <a:gd name="T1" fmla="*/ 6 h 35"/>
                  <a:gd name="T2" fmla="*/ 0 w 45"/>
                  <a:gd name="T3" fmla="*/ 17 h 35"/>
                  <a:gd name="T4" fmla="*/ 18 w 45"/>
                  <a:gd name="T5" fmla="*/ 24 h 35"/>
                  <a:gd name="T6" fmla="*/ 30 w 45"/>
                  <a:gd name="T7" fmla="*/ 35 h 35"/>
                  <a:gd name="T8" fmla="*/ 45 w 45"/>
                  <a:gd name="T9" fmla="*/ 23 h 35"/>
                  <a:gd name="T10" fmla="*/ 34 w 45"/>
                  <a:gd name="T11" fmla="*/ 0 h 35"/>
                  <a:gd name="T12" fmla="*/ 19 w 45"/>
                  <a:gd name="T13" fmla="*/ 6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"/>
                  <a:gd name="T22" fmla="*/ 0 h 35"/>
                  <a:gd name="T23" fmla="*/ 45 w 45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" h="35">
                    <a:moveTo>
                      <a:pt x="19" y="6"/>
                    </a:moveTo>
                    <a:cubicBezTo>
                      <a:pt x="12" y="9"/>
                      <a:pt x="0" y="17"/>
                      <a:pt x="0" y="17"/>
                    </a:cubicBezTo>
                    <a:cubicBezTo>
                      <a:pt x="5" y="21"/>
                      <a:pt x="12" y="23"/>
                      <a:pt x="18" y="24"/>
                    </a:cubicBezTo>
                    <a:cubicBezTo>
                      <a:pt x="21" y="30"/>
                      <a:pt x="24" y="32"/>
                      <a:pt x="30" y="35"/>
                    </a:cubicBezTo>
                    <a:cubicBezTo>
                      <a:pt x="39" y="32"/>
                      <a:pt x="41" y="31"/>
                      <a:pt x="45" y="23"/>
                    </a:cubicBezTo>
                    <a:cubicBezTo>
                      <a:pt x="40" y="15"/>
                      <a:pt x="43" y="5"/>
                      <a:pt x="34" y="0"/>
                    </a:cubicBezTo>
                    <a:cubicBezTo>
                      <a:pt x="28" y="2"/>
                      <a:pt x="22" y="1"/>
                      <a:pt x="19" y="6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98" name="Freeform 164"/>
              <p:cNvSpPr>
                <a:spLocks/>
              </p:cNvSpPr>
              <p:nvPr/>
            </p:nvSpPr>
            <p:spPr bwMode="auto">
              <a:xfrm>
                <a:off x="1298" y="4037"/>
                <a:ext cx="30" cy="40"/>
              </a:xfrm>
              <a:custGeom>
                <a:avLst/>
                <a:gdLst>
                  <a:gd name="T0" fmla="*/ 9 w 30"/>
                  <a:gd name="T1" fmla="*/ 1 h 40"/>
                  <a:gd name="T2" fmla="*/ 0 w 30"/>
                  <a:gd name="T3" fmla="*/ 30 h 40"/>
                  <a:gd name="T4" fmla="*/ 15 w 30"/>
                  <a:gd name="T5" fmla="*/ 37 h 40"/>
                  <a:gd name="T6" fmla="*/ 24 w 30"/>
                  <a:gd name="T7" fmla="*/ 30 h 40"/>
                  <a:gd name="T8" fmla="*/ 16 w 30"/>
                  <a:gd name="T9" fmla="*/ 0 h 40"/>
                  <a:gd name="T10" fmla="*/ 9 w 30"/>
                  <a:gd name="T11" fmla="*/ 1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"/>
                  <a:gd name="T19" fmla="*/ 0 h 40"/>
                  <a:gd name="T20" fmla="*/ 30 w 3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" h="40">
                    <a:moveTo>
                      <a:pt x="9" y="1"/>
                    </a:moveTo>
                    <a:cubicBezTo>
                      <a:pt x="6" y="21"/>
                      <a:pt x="7" y="18"/>
                      <a:pt x="0" y="30"/>
                    </a:cubicBezTo>
                    <a:cubicBezTo>
                      <a:pt x="4" y="36"/>
                      <a:pt x="8" y="36"/>
                      <a:pt x="15" y="37"/>
                    </a:cubicBezTo>
                    <a:cubicBezTo>
                      <a:pt x="22" y="40"/>
                      <a:pt x="21" y="35"/>
                      <a:pt x="24" y="30"/>
                    </a:cubicBezTo>
                    <a:cubicBezTo>
                      <a:pt x="25" y="6"/>
                      <a:pt x="30" y="9"/>
                      <a:pt x="16" y="0"/>
                    </a:cubicBezTo>
                    <a:cubicBezTo>
                      <a:pt x="10" y="1"/>
                      <a:pt x="12" y="1"/>
                      <a:pt x="9" y="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99" name="Freeform 165"/>
              <p:cNvSpPr>
                <a:spLocks/>
              </p:cNvSpPr>
              <p:nvPr/>
            </p:nvSpPr>
            <p:spPr bwMode="auto">
              <a:xfrm>
                <a:off x="1241" y="4055"/>
                <a:ext cx="21" cy="22"/>
              </a:xfrm>
              <a:custGeom>
                <a:avLst/>
                <a:gdLst>
                  <a:gd name="T0" fmla="*/ 0 w 21"/>
                  <a:gd name="T1" fmla="*/ 4 h 22"/>
                  <a:gd name="T2" fmla="*/ 4 w 21"/>
                  <a:gd name="T3" fmla="*/ 22 h 22"/>
                  <a:gd name="T4" fmla="*/ 3 w 21"/>
                  <a:gd name="T5" fmla="*/ 0 h 22"/>
                  <a:gd name="T6" fmla="*/ 0 w 21"/>
                  <a:gd name="T7" fmla="*/ 4 h 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"/>
                  <a:gd name="T13" fmla="*/ 0 h 22"/>
                  <a:gd name="T14" fmla="*/ 21 w 21"/>
                  <a:gd name="T15" fmla="*/ 22 h 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" h="22">
                    <a:moveTo>
                      <a:pt x="0" y="4"/>
                    </a:moveTo>
                    <a:cubicBezTo>
                      <a:pt x="1" y="11"/>
                      <a:pt x="3" y="15"/>
                      <a:pt x="4" y="22"/>
                    </a:cubicBezTo>
                    <a:cubicBezTo>
                      <a:pt x="21" y="16"/>
                      <a:pt x="14" y="8"/>
                      <a:pt x="3" y="0"/>
                    </a:cubicBezTo>
                    <a:cubicBezTo>
                      <a:pt x="2" y="1"/>
                      <a:pt x="0" y="4"/>
                      <a:pt x="0" y="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00" name="Freeform 166"/>
              <p:cNvSpPr>
                <a:spLocks/>
              </p:cNvSpPr>
              <p:nvPr/>
            </p:nvSpPr>
            <p:spPr bwMode="auto">
              <a:xfrm>
                <a:off x="1215" y="4032"/>
                <a:ext cx="27" cy="25"/>
              </a:xfrm>
              <a:custGeom>
                <a:avLst/>
                <a:gdLst>
                  <a:gd name="T0" fmla="*/ 8 w 27"/>
                  <a:gd name="T1" fmla="*/ 0 h 25"/>
                  <a:gd name="T2" fmla="*/ 14 w 27"/>
                  <a:gd name="T3" fmla="*/ 14 h 25"/>
                  <a:gd name="T4" fmla="*/ 27 w 27"/>
                  <a:gd name="T5" fmla="*/ 14 h 25"/>
                  <a:gd name="T6" fmla="*/ 17 w 27"/>
                  <a:gd name="T7" fmla="*/ 0 h 25"/>
                  <a:gd name="T8" fmla="*/ 0 w 27"/>
                  <a:gd name="T9" fmla="*/ 8 h 25"/>
                  <a:gd name="T10" fmla="*/ 12 w 27"/>
                  <a:gd name="T11" fmla="*/ 12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25"/>
                  <a:gd name="T20" fmla="*/ 27 w 27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25">
                    <a:moveTo>
                      <a:pt x="8" y="0"/>
                    </a:moveTo>
                    <a:cubicBezTo>
                      <a:pt x="9" y="6"/>
                      <a:pt x="11" y="9"/>
                      <a:pt x="14" y="14"/>
                    </a:cubicBezTo>
                    <a:cubicBezTo>
                      <a:pt x="16" y="25"/>
                      <a:pt x="21" y="19"/>
                      <a:pt x="27" y="14"/>
                    </a:cubicBezTo>
                    <a:cubicBezTo>
                      <a:pt x="23" y="7"/>
                      <a:pt x="18" y="7"/>
                      <a:pt x="17" y="0"/>
                    </a:cubicBezTo>
                    <a:cubicBezTo>
                      <a:pt x="4" y="2"/>
                      <a:pt x="8" y="2"/>
                      <a:pt x="0" y="8"/>
                    </a:cubicBezTo>
                    <a:lnTo>
                      <a:pt x="12" y="1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01" name="Freeform 167"/>
              <p:cNvSpPr>
                <a:spLocks/>
              </p:cNvSpPr>
              <p:nvPr/>
            </p:nvSpPr>
            <p:spPr bwMode="auto">
              <a:xfrm>
                <a:off x="1261" y="4055"/>
                <a:ext cx="31" cy="21"/>
              </a:xfrm>
              <a:custGeom>
                <a:avLst/>
                <a:gdLst>
                  <a:gd name="T0" fmla="*/ 17 w 31"/>
                  <a:gd name="T1" fmla="*/ 3 h 21"/>
                  <a:gd name="T2" fmla="*/ 4 w 31"/>
                  <a:gd name="T3" fmla="*/ 6 h 21"/>
                  <a:gd name="T4" fmla="*/ 10 w 31"/>
                  <a:gd name="T5" fmla="*/ 21 h 21"/>
                  <a:gd name="T6" fmla="*/ 31 w 31"/>
                  <a:gd name="T7" fmla="*/ 6 h 21"/>
                  <a:gd name="T8" fmla="*/ 17 w 31"/>
                  <a:gd name="T9" fmla="*/ 3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21"/>
                  <a:gd name="T17" fmla="*/ 31 w 3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21">
                    <a:moveTo>
                      <a:pt x="17" y="3"/>
                    </a:moveTo>
                    <a:cubicBezTo>
                      <a:pt x="17" y="3"/>
                      <a:pt x="5" y="4"/>
                      <a:pt x="4" y="6"/>
                    </a:cubicBezTo>
                    <a:cubicBezTo>
                      <a:pt x="0" y="19"/>
                      <a:pt x="3" y="18"/>
                      <a:pt x="10" y="21"/>
                    </a:cubicBezTo>
                    <a:cubicBezTo>
                      <a:pt x="22" y="17"/>
                      <a:pt x="24" y="15"/>
                      <a:pt x="31" y="6"/>
                    </a:cubicBezTo>
                    <a:cubicBezTo>
                      <a:pt x="24" y="3"/>
                      <a:pt x="24" y="0"/>
                      <a:pt x="17" y="3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02" name="Freeform 168"/>
              <p:cNvSpPr>
                <a:spLocks/>
              </p:cNvSpPr>
              <p:nvPr/>
            </p:nvSpPr>
            <p:spPr bwMode="auto">
              <a:xfrm>
                <a:off x="1256" y="4005"/>
                <a:ext cx="51" cy="23"/>
              </a:xfrm>
              <a:custGeom>
                <a:avLst/>
                <a:gdLst>
                  <a:gd name="T0" fmla="*/ 1 w 51"/>
                  <a:gd name="T1" fmla="*/ 0 h 23"/>
                  <a:gd name="T2" fmla="*/ 24 w 51"/>
                  <a:gd name="T3" fmla="*/ 18 h 23"/>
                  <a:gd name="T4" fmla="*/ 37 w 51"/>
                  <a:gd name="T5" fmla="*/ 23 h 23"/>
                  <a:gd name="T6" fmla="*/ 27 w 51"/>
                  <a:gd name="T7" fmla="*/ 9 h 23"/>
                  <a:gd name="T8" fmla="*/ 10 w 51"/>
                  <a:gd name="T9" fmla="*/ 0 h 23"/>
                  <a:gd name="T10" fmla="*/ 1 w 51"/>
                  <a:gd name="T11" fmla="*/ 0 h 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"/>
                  <a:gd name="T19" fmla="*/ 0 h 23"/>
                  <a:gd name="T20" fmla="*/ 51 w 51"/>
                  <a:gd name="T21" fmla="*/ 23 h 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" h="23">
                    <a:moveTo>
                      <a:pt x="1" y="0"/>
                    </a:moveTo>
                    <a:cubicBezTo>
                      <a:pt x="5" y="17"/>
                      <a:pt x="4" y="17"/>
                      <a:pt x="24" y="18"/>
                    </a:cubicBezTo>
                    <a:cubicBezTo>
                      <a:pt x="28" y="20"/>
                      <a:pt x="33" y="21"/>
                      <a:pt x="37" y="23"/>
                    </a:cubicBezTo>
                    <a:cubicBezTo>
                      <a:pt x="51" y="15"/>
                      <a:pt x="36" y="11"/>
                      <a:pt x="27" y="9"/>
                    </a:cubicBezTo>
                    <a:cubicBezTo>
                      <a:pt x="22" y="6"/>
                      <a:pt x="10" y="0"/>
                      <a:pt x="10" y="0"/>
                    </a:cubicBezTo>
                    <a:cubicBezTo>
                      <a:pt x="0" y="2"/>
                      <a:pt x="1" y="5"/>
                      <a:pt x="1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03" name="Freeform 169"/>
              <p:cNvSpPr>
                <a:spLocks/>
              </p:cNvSpPr>
              <p:nvPr/>
            </p:nvSpPr>
            <p:spPr bwMode="auto">
              <a:xfrm>
                <a:off x="1238" y="3949"/>
                <a:ext cx="30" cy="27"/>
              </a:xfrm>
              <a:custGeom>
                <a:avLst/>
                <a:gdLst>
                  <a:gd name="T0" fmla="*/ 25 w 30"/>
                  <a:gd name="T1" fmla="*/ 4 h 27"/>
                  <a:gd name="T2" fmla="*/ 10 w 30"/>
                  <a:gd name="T3" fmla="*/ 8 h 27"/>
                  <a:gd name="T4" fmla="*/ 0 w 30"/>
                  <a:gd name="T5" fmla="*/ 19 h 27"/>
                  <a:gd name="T6" fmla="*/ 25 w 30"/>
                  <a:gd name="T7" fmla="*/ 11 h 27"/>
                  <a:gd name="T8" fmla="*/ 25 w 30"/>
                  <a:gd name="T9" fmla="*/ 4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27"/>
                  <a:gd name="T17" fmla="*/ 30 w 30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27">
                    <a:moveTo>
                      <a:pt x="25" y="4"/>
                    </a:moveTo>
                    <a:cubicBezTo>
                      <a:pt x="20" y="5"/>
                      <a:pt x="15" y="7"/>
                      <a:pt x="10" y="8"/>
                    </a:cubicBezTo>
                    <a:cubicBezTo>
                      <a:pt x="5" y="11"/>
                      <a:pt x="3" y="14"/>
                      <a:pt x="0" y="19"/>
                    </a:cubicBezTo>
                    <a:cubicBezTo>
                      <a:pt x="10" y="27"/>
                      <a:pt x="17" y="15"/>
                      <a:pt x="25" y="11"/>
                    </a:cubicBezTo>
                    <a:cubicBezTo>
                      <a:pt x="30" y="0"/>
                      <a:pt x="16" y="7"/>
                      <a:pt x="25" y="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04" name="Freeform 170"/>
              <p:cNvSpPr>
                <a:spLocks/>
              </p:cNvSpPr>
              <p:nvPr/>
            </p:nvSpPr>
            <p:spPr bwMode="auto">
              <a:xfrm>
                <a:off x="1254" y="3860"/>
                <a:ext cx="66" cy="106"/>
              </a:xfrm>
              <a:custGeom>
                <a:avLst/>
                <a:gdLst>
                  <a:gd name="T0" fmla="*/ 23 w 66"/>
                  <a:gd name="T1" fmla="*/ 4 h 106"/>
                  <a:gd name="T2" fmla="*/ 6 w 66"/>
                  <a:gd name="T3" fmla="*/ 9 h 106"/>
                  <a:gd name="T4" fmla="*/ 12 w 66"/>
                  <a:gd name="T5" fmla="*/ 36 h 106"/>
                  <a:gd name="T6" fmla="*/ 17 w 66"/>
                  <a:gd name="T7" fmla="*/ 30 h 106"/>
                  <a:gd name="T8" fmla="*/ 17 w 66"/>
                  <a:gd name="T9" fmla="*/ 60 h 106"/>
                  <a:gd name="T10" fmla="*/ 36 w 66"/>
                  <a:gd name="T11" fmla="*/ 48 h 106"/>
                  <a:gd name="T12" fmla="*/ 50 w 66"/>
                  <a:gd name="T13" fmla="*/ 55 h 106"/>
                  <a:gd name="T14" fmla="*/ 59 w 66"/>
                  <a:gd name="T15" fmla="*/ 106 h 106"/>
                  <a:gd name="T16" fmla="*/ 66 w 66"/>
                  <a:gd name="T17" fmla="*/ 91 h 106"/>
                  <a:gd name="T18" fmla="*/ 54 w 66"/>
                  <a:gd name="T19" fmla="*/ 76 h 106"/>
                  <a:gd name="T20" fmla="*/ 53 w 66"/>
                  <a:gd name="T21" fmla="*/ 57 h 106"/>
                  <a:gd name="T22" fmla="*/ 60 w 66"/>
                  <a:gd name="T23" fmla="*/ 43 h 106"/>
                  <a:gd name="T24" fmla="*/ 42 w 66"/>
                  <a:gd name="T25" fmla="*/ 40 h 106"/>
                  <a:gd name="T26" fmla="*/ 26 w 66"/>
                  <a:gd name="T27" fmla="*/ 24 h 106"/>
                  <a:gd name="T28" fmla="*/ 35 w 66"/>
                  <a:gd name="T29" fmla="*/ 9 h 106"/>
                  <a:gd name="T30" fmla="*/ 27 w 66"/>
                  <a:gd name="T31" fmla="*/ 1 h 106"/>
                  <a:gd name="T32" fmla="*/ 23 w 66"/>
                  <a:gd name="T33" fmla="*/ 4 h 10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6"/>
                  <a:gd name="T52" fmla="*/ 0 h 106"/>
                  <a:gd name="T53" fmla="*/ 66 w 66"/>
                  <a:gd name="T54" fmla="*/ 106 h 10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6" h="106">
                    <a:moveTo>
                      <a:pt x="23" y="4"/>
                    </a:moveTo>
                    <a:cubicBezTo>
                      <a:pt x="17" y="6"/>
                      <a:pt x="12" y="7"/>
                      <a:pt x="6" y="9"/>
                    </a:cubicBezTo>
                    <a:cubicBezTo>
                      <a:pt x="3" y="20"/>
                      <a:pt x="0" y="30"/>
                      <a:pt x="12" y="36"/>
                    </a:cubicBezTo>
                    <a:cubicBezTo>
                      <a:pt x="14" y="31"/>
                      <a:pt x="13" y="20"/>
                      <a:pt x="17" y="30"/>
                    </a:cubicBezTo>
                    <a:cubicBezTo>
                      <a:pt x="20" y="49"/>
                      <a:pt x="20" y="45"/>
                      <a:pt x="17" y="60"/>
                    </a:cubicBezTo>
                    <a:cubicBezTo>
                      <a:pt x="28" y="62"/>
                      <a:pt x="31" y="57"/>
                      <a:pt x="36" y="48"/>
                    </a:cubicBezTo>
                    <a:cubicBezTo>
                      <a:pt x="42" y="49"/>
                      <a:pt x="45" y="52"/>
                      <a:pt x="50" y="55"/>
                    </a:cubicBezTo>
                    <a:cubicBezTo>
                      <a:pt x="56" y="66"/>
                      <a:pt x="41" y="102"/>
                      <a:pt x="59" y="106"/>
                    </a:cubicBezTo>
                    <a:cubicBezTo>
                      <a:pt x="65" y="102"/>
                      <a:pt x="65" y="98"/>
                      <a:pt x="66" y="91"/>
                    </a:cubicBezTo>
                    <a:cubicBezTo>
                      <a:pt x="63" y="81"/>
                      <a:pt x="62" y="81"/>
                      <a:pt x="54" y="76"/>
                    </a:cubicBezTo>
                    <a:cubicBezTo>
                      <a:pt x="57" y="67"/>
                      <a:pt x="62" y="64"/>
                      <a:pt x="53" y="57"/>
                    </a:cubicBezTo>
                    <a:cubicBezTo>
                      <a:pt x="59" y="53"/>
                      <a:pt x="59" y="50"/>
                      <a:pt x="60" y="43"/>
                    </a:cubicBezTo>
                    <a:cubicBezTo>
                      <a:pt x="54" y="35"/>
                      <a:pt x="51" y="38"/>
                      <a:pt x="42" y="40"/>
                    </a:cubicBezTo>
                    <a:cubicBezTo>
                      <a:pt x="33" y="36"/>
                      <a:pt x="32" y="31"/>
                      <a:pt x="26" y="24"/>
                    </a:cubicBezTo>
                    <a:cubicBezTo>
                      <a:pt x="33" y="21"/>
                      <a:pt x="32" y="15"/>
                      <a:pt x="35" y="9"/>
                    </a:cubicBezTo>
                    <a:cubicBezTo>
                      <a:pt x="33" y="6"/>
                      <a:pt x="32" y="0"/>
                      <a:pt x="27" y="1"/>
                    </a:cubicBezTo>
                    <a:cubicBezTo>
                      <a:pt x="25" y="1"/>
                      <a:pt x="23" y="4"/>
                      <a:pt x="23" y="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05" name="Freeform 171"/>
              <p:cNvSpPr>
                <a:spLocks/>
              </p:cNvSpPr>
              <p:nvPr/>
            </p:nvSpPr>
            <p:spPr bwMode="auto">
              <a:xfrm>
                <a:off x="1299" y="3833"/>
                <a:ext cx="21" cy="33"/>
              </a:xfrm>
              <a:custGeom>
                <a:avLst/>
                <a:gdLst>
                  <a:gd name="T0" fmla="*/ 0 w 21"/>
                  <a:gd name="T1" fmla="*/ 0 h 33"/>
                  <a:gd name="T2" fmla="*/ 9 w 21"/>
                  <a:gd name="T3" fmla="*/ 13 h 33"/>
                  <a:gd name="T4" fmla="*/ 21 w 21"/>
                  <a:gd name="T5" fmla="*/ 25 h 33"/>
                  <a:gd name="T6" fmla="*/ 0 w 21"/>
                  <a:gd name="T7" fmla="*/ 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"/>
                  <a:gd name="T13" fmla="*/ 0 h 33"/>
                  <a:gd name="T14" fmla="*/ 21 w 21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" h="33">
                    <a:moveTo>
                      <a:pt x="0" y="0"/>
                    </a:moveTo>
                    <a:cubicBezTo>
                      <a:pt x="2" y="5"/>
                      <a:pt x="9" y="13"/>
                      <a:pt x="9" y="13"/>
                    </a:cubicBezTo>
                    <a:cubicBezTo>
                      <a:pt x="11" y="24"/>
                      <a:pt x="10" y="33"/>
                      <a:pt x="21" y="25"/>
                    </a:cubicBezTo>
                    <a:cubicBezTo>
                      <a:pt x="18" y="16"/>
                      <a:pt x="12" y="0"/>
                      <a:pt x="0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06" name="Freeform 172"/>
              <p:cNvSpPr>
                <a:spLocks/>
              </p:cNvSpPr>
              <p:nvPr/>
            </p:nvSpPr>
            <p:spPr bwMode="auto">
              <a:xfrm>
                <a:off x="1222" y="3855"/>
                <a:ext cx="32" cy="64"/>
              </a:xfrm>
              <a:custGeom>
                <a:avLst/>
                <a:gdLst>
                  <a:gd name="T0" fmla="*/ 20 w 32"/>
                  <a:gd name="T1" fmla="*/ 0 h 64"/>
                  <a:gd name="T2" fmla="*/ 2 w 32"/>
                  <a:gd name="T3" fmla="*/ 45 h 64"/>
                  <a:gd name="T4" fmla="*/ 17 w 32"/>
                  <a:gd name="T5" fmla="*/ 54 h 64"/>
                  <a:gd name="T6" fmla="*/ 32 w 32"/>
                  <a:gd name="T7" fmla="*/ 60 h 64"/>
                  <a:gd name="T8" fmla="*/ 22 w 32"/>
                  <a:gd name="T9" fmla="*/ 24 h 64"/>
                  <a:gd name="T10" fmla="*/ 25 w 32"/>
                  <a:gd name="T11" fmla="*/ 12 h 64"/>
                  <a:gd name="T12" fmla="*/ 20 w 32"/>
                  <a:gd name="T13" fmla="*/ 0 h 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"/>
                  <a:gd name="T22" fmla="*/ 0 h 64"/>
                  <a:gd name="T23" fmla="*/ 32 w 32"/>
                  <a:gd name="T24" fmla="*/ 64 h 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" h="64">
                    <a:moveTo>
                      <a:pt x="20" y="0"/>
                    </a:moveTo>
                    <a:cubicBezTo>
                      <a:pt x="12" y="14"/>
                      <a:pt x="16" y="38"/>
                      <a:pt x="2" y="45"/>
                    </a:cubicBezTo>
                    <a:cubicBezTo>
                      <a:pt x="0" y="55"/>
                      <a:pt x="8" y="53"/>
                      <a:pt x="17" y="54"/>
                    </a:cubicBezTo>
                    <a:cubicBezTo>
                      <a:pt x="21" y="64"/>
                      <a:pt x="20" y="63"/>
                      <a:pt x="32" y="60"/>
                    </a:cubicBezTo>
                    <a:cubicBezTo>
                      <a:pt x="25" y="40"/>
                      <a:pt x="26" y="55"/>
                      <a:pt x="22" y="24"/>
                    </a:cubicBezTo>
                    <a:cubicBezTo>
                      <a:pt x="23" y="20"/>
                      <a:pt x="25" y="16"/>
                      <a:pt x="25" y="12"/>
                    </a:cubicBezTo>
                    <a:cubicBezTo>
                      <a:pt x="25" y="5"/>
                      <a:pt x="18" y="9"/>
                      <a:pt x="20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07" name="Freeform 173"/>
              <p:cNvSpPr>
                <a:spLocks/>
              </p:cNvSpPr>
              <p:nvPr/>
            </p:nvSpPr>
            <p:spPr bwMode="auto">
              <a:xfrm>
                <a:off x="1240" y="3924"/>
                <a:ext cx="48" cy="20"/>
              </a:xfrm>
              <a:custGeom>
                <a:avLst/>
                <a:gdLst>
                  <a:gd name="T0" fmla="*/ 2 w 48"/>
                  <a:gd name="T1" fmla="*/ 6 h 20"/>
                  <a:gd name="T2" fmla="*/ 13 w 48"/>
                  <a:gd name="T3" fmla="*/ 20 h 20"/>
                  <a:gd name="T4" fmla="*/ 23 w 48"/>
                  <a:gd name="T5" fmla="*/ 9 h 20"/>
                  <a:gd name="T6" fmla="*/ 34 w 48"/>
                  <a:gd name="T7" fmla="*/ 18 h 20"/>
                  <a:gd name="T8" fmla="*/ 13 w 48"/>
                  <a:gd name="T9" fmla="*/ 8 h 20"/>
                  <a:gd name="T10" fmla="*/ 2 w 48"/>
                  <a:gd name="T11" fmla="*/ 6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20"/>
                  <a:gd name="T20" fmla="*/ 48 w 48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20">
                    <a:moveTo>
                      <a:pt x="2" y="6"/>
                    </a:moveTo>
                    <a:cubicBezTo>
                      <a:pt x="0" y="14"/>
                      <a:pt x="6" y="17"/>
                      <a:pt x="13" y="20"/>
                    </a:cubicBezTo>
                    <a:cubicBezTo>
                      <a:pt x="18" y="16"/>
                      <a:pt x="18" y="13"/>
                      <a:pt x="23" y="9"/>
                    </a:cubicBezTo>
                    <a:cubicBezTo>
                      <a:pt x="31" y="12"/>
                      <a:pt x="25" y="16"/>
                      <a:pt x="34" y="18"/>
                    </a:cubicBezTo>
                    <a:cubicBezTo>
                      <a:pt x="37" y="0"/>
                      <a:pt x="48" y="5"/>
                      <a:pt x="13" y="8"/>
                    </a:cubicBezTo>
                    <a:cubicBezTo>
                      <a:pt x="5" y="9"/>
                      <a:pt x="9" y="10"/>
                      <a:pt x="2" y="6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08" name="Freeform 174"/>
              <p:cNvSpPr>
                <a:spLocks/>
              </p:cNvSpPr>
              <p:nvPr/>
            </p:nvSpPr>
            <p:spPr bwMode="auto">
              <a:xfrm>
                <a:off x="1229" y="3988"/>
                <a:ext cx="23" cy="26"/>
              </a:xfrm>
              <a:custGeom>
                <a:avLst/>
                <a:gdLst>
                  <a:gd name="T0" fmla="*/ 13 w 23"/>
                  <a:gd name="T1" fmla="*/ 4 h 26"/>
                  <a:gd name="T2" fmla="*/ 0 w 23"/>
                  <a:gd name="T3" fmla="*/ 14 h 26"/>
                  <a:gd name="T4" fmla="*/ 9 w 23"/>
                  <a:gd name="T5" fmla="*/ 26 h 26"/>
                  <a:gd name="T6" fmla="*/ 18 w 23"/>
                  <a:gd name="T7" fmla="*/ 10 h 26"/>
                  <a:gd name="T8" fmla="*/ 21 w 23"/>
                  <a:gd name="T9" fmla="*/ 4 h 26"/>
                  <a:gd name="T10" fmla="*/ 13 w 23"/>
                  <a:gd name="T11" fmla="*/ 4 h 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"/>
                  <a:gd name="T19" fmla="*/ 0 h 26"/>
                  <a:gd name="T20" fmla="*/ 23 w 23"/>
                  <a:gd name="T21" fmla="*/ 26 h 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" h="26">
                    <a:moveTo>
                      <a:pt x="13" y="4"/>
                    </a:moveTo>
                    <a:cubicBezTo>
                      <a:pt x="4" y="5"/>
                      <a:pt x="5" y="7"/>
                      <a:pt x="0" y="14"/>
                    </a:cubicBezTo>
                    <a:cubicBezTo>
                      <a:pt x="1" y="21"/>
                      <a:pt x="1" y="24"/>
                      <a:pt x="9" y="26"/>
                    </a:cubicBezTo>
                    <a:cubicBezTo>
                      <a:pt x="14" y="19"/>
                      <a:pt x="10" y="15"/>
                      <a:pt x="18" y="10"/>
                    </a:cubicBezTo>
                    <a:cubicBezTo>
                      <a:pt x="19" y="8"/>
                      <a:pt x="23" y="5"/>
                      <a:pt x="21" y="4"/>
                    </a:cubicBezTo>
                    <a:cubicBezTo>
                      <a:pt x="16" y="0"/>
                      <a:pt x="9" y="8"/>
                      <a:pt x="13" y="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09" name="Freeform 175"/>
              <p:cNvSpPr>
                <a:spLocks/>
              </p:cNvSpPr>
              <p:nvPr/>
            </p:nvSpPr>
            <p:spPr bwMode="auto">
              <a:xfrm>
                <a:off x="1212" y="3927"/>
                <a:ext cx="22" cy="15"/>
              </a:xfrm>
              <a:custGeom>
                <a:avLst/>
                <a:gdLst>
                  <a:gd name="T0" fmla="*/ 0 w 22"/>
                  <a:gd name="T1" fmla="*/ 6 h 15"/>
                  <a:gd name="T2" fmla="*/ 11 w 22"/>
                  <a:gd name="T3" fmla="*/ 11 h 15"/>
                  <a:gd name="T4" fmla="*/ 11 w 22"/>
                  <a:gd name="T5" fmla="*/ 3 h 15"/>
                  <a:gd name="T6" fmla="*/ 0 w 22"/>
                  <a:gd name="T7" fmla="*/ 6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"/>
                  <a:gd name="T13" fmla="*/ 0 h 15"/>
                  <a:gd name="T14" fmla="*/ 22 w 2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" h="15">
                    <a:moveTo>
                      <a:pt x="0" y="6"/>
                    </a:moveTo>
                    <a:cubicBezTo>
                      <a:pt x="3" y="13"/>
                      <a:pt x="4" y="15"/>
                      <a:pt x="11" y="11"/>
                    </a:cubicBezTo>
                    <a:cubicBezTo>
                      <a:pt x="19" y="0"/>
                      <a:pt x="22" y="1"/>
                      <a:pt x="11" y="3"/>
                    </a:cubicBezTo>
                    <a:cubicBezTo>
                      <a:pt x="7" y="4"/>
                      <a:pt x="0" y="6"/>
                      <a:pt x="0" y="6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10" name="Freeform 176"/>
              <p:cNvSpPr>
                <a:spLocks/>
              </p:cNvSpPr>
              <p:nvPr/>
            </p:nvSpPr>
            <p:spPr bwMode="auto">
              <a:xfrm>
                <a:off x="1259" y="3821"/>
                <a:ext cx="26" cy="20"/>
              </a:xfrm>
              <a:custGeom>
                <a:avLst/>
                <a:gdLst>
                  <a:gd name="T0" fmla="*/ 0 w 26"/>
                  <a:gd name="T1" fmla="*/ 4 h 20"/>
                  <a:gd name="T2" fmla="*/ 9 w 26"/>
                  <a:gd name="T3" fmla="*/ 16 h 20"/>
                  <a:gd name="T4" fmla="*/ 22 w 26"/>
                  <a:gd name="T5" fmla="*/ 16 h 20"/>
                  <a:gd name="T6" fmla="*/ 16 w 26"/>
                  <a:gd name="T7" fmla="*/ 0 h 20"/>
                  <a:gd name="T8" fmla="*/ 0 w 26"/>
                  <a:gd name="T9" fmla="*/ 4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20"/>
                  <a:gd name="T17" fmla="*/ 26 w 26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20">
                    <a:moveTo>
                      <a:pt x="0" y="4"/>
                    </a:moveTo>
                    <a:cubicBezTo>
                      <a:pt x="1" y="12"/>
                      <a:pt x="1" y="15"/>
                      <a:pt x="9" y="16"/>
                    </a:cubicBezTo>
                    <a:cubicBezTo>
                      <a:pt x="15" y="19"/>
                      <a:pt x="17" y="20"/>
                      <a:pt x="22" y="16"/>
                    </a:cubicBezTo>
                    <a:cubicBezTo>
                      <a:pt x="26" y="7"/>
                      <a:pt x="24" y="5"/>
                      <a:pt x="16" y="0"/>
                    </a:cubicBezTo>
                    <a:cubicBezTo>
                      <a:pt x="10" y="1"/>
                      <a:pt x="5" y="3"/>
                      <a:pt x="0" y="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11" name="Freeform 177"/>
              <p:cNvSpPr>
                <a:spLocks/>
              </p:cNvSpPr>
              <p:nvPr/>
            </p:nvSpPr>
            <p:spPr bwMode="auto">
              <a:xfrm>
                <a:off x="1340" y="3829"/>
                <a:ext cx="18" cy="32"/>
              </a:xfrm>
              <a:custGeom>
                <a:avLst/>
                <a:gdLst>
                  <a:gd name="T0" fmla="*/ 0 w 18"/>
                  <a:gd name="T1" fmla="*/ 1 h 32"/>
                  <a:gd name="T2" fmla="*/ 12 w 18"/>
                  <a:gd name="T3" fmla="*/ 23 h 32"/>
                  <a:gd name="T4" fmla="*/ 13 w 18"/>
                  <a:gd name="T5" fmla="*/ 31 h 32"/>
                  <a:gd name="T6" fmla="*/ 15 w 18"/>
                  <a:gd name="T7" fmla="*/ 26 h 32"/>
                  <a:gd name="T8" fmla="*/ 18 w 18"/>
                  <a:gd name="T9" fmla="*/ 11 h 32"/>
                  <a:gd name="T10" fmla="*/ 13 w 18"/>
                  <a:gd name="T11" fmla="*/ 2 h 32"/>
                  <a:gd name="T12" fmla="*/ 0 w 18"/>
                  <a:gd name="T13" fmla="*/ 1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"/>
                  <a:gd name="T22" fmla="*/ 0 h 32"/>
                  <a:gd name="T23" fmla="*/ 18 w 18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" h="32">
                    <a:moveTo>
                      <a:pt x="0" y="1"/>
                    </a:moveTo>
                    <a:cubicBezTo>
                      <a:pt x="5" y="8"/>
                      <a:pt x="7" y="16"/>
                      <a:pt x="12" y="23"/>
                    </a:cubicBezTo>
                    <a:cubicBezTo>
                      <a:pt x="12" y="26"/>
                      <a:pt x="11" y="29"/>
                      <a:pt x="13" y="31"/>
                    </a:cubicBezTo>
                    <a:cubicBezTo>
                      <a:pt x="14" y="32"/>
                      <a:pt x="15" y="28"/>
                      <a:pt x="15" y="26"/>
                    </a:cubicBezTo>
                    <a:cubicBezTo>
                      <a:pt x="16" y="21"/>
                      <a:pt x="17" y="16"/>
                      <a:pt x="18" y="11"/>
                    </a:cubicBezTo>
                    <a:cubicBezTo>
                      <a:pt x="17" y="10"/>
                      <a:pt x="14" y="2"/>
                      <a:pt x="13" y="2"/>
                    </a:cubicBezTo>
                    <a:cubicBezTo>
                      <a:pt x="8" y="0"/>
                      <a:pt x="3" y="11"/>
                      <a:pt x="0" y="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12" name="Freeform 178"/>
              <p:cNvSpPr>
                <a:spLocks/>
              </p:cNvSpPr>
              <p:nvPr/>
            </p:nvSpPr>
            <p:spPr bwMode="auto">
              <a:xfrm>
                <a:off x="1284" y="4078"/>
                <a:ext cx="29" cy="28"/>
              </a:xfrm>
              <a:custGeom>
                <a:avLst/>
                <a:gdLst>
                  <a:gd name="T0" fmla="*/ 0 w 29"/>
                  <a:gd name="T1" fmla="*/ 13 h 28"/>
                  <a:gd name="T2" fmla="*/ 15 w 29"/>
                  <a:gd name="T3" fmla="*/ 28 h 28"/>
                  <a:gd name="T4" fmla="*/ 29 w 29"/>
                  <a:gd name="T5" fmla="*/ 14 h 28"/>
                  <a:gd name="T6" fmla="*/ 17 w 29"/>
                  <a:gd name="T7" fmla="*/ 4 h 28"/>
                  <a:gd name="T8" fmla="*/ 0 w 29"/>
                  <a:gd name="T9" fmla="*/ 13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28"/>
                  <a:gd name="T17" fmla="*/ 29 w 29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28">
                    <a:moveTo>
                      <a:pt x="0" y="13"/>
                    </a:moveTo>
                    <a:cubicBezTo>
                      <a:pt x="9" y="15"/>
                      <a:pt x="8" y="23"/>
                      <a:pt x="15" y="28"/>
                    </a:cubicBezTo>
                    <a:cubicBezTo>
                      <a:pt x="21" y="24"/>
                      <a:pt x="24" y="19"/>
                      <a:pt x="29" y="14"/>
                    </a:cubicBezTo>
                    <a:cubicBezTo>
                      <a:pt x="22" y="0"/>
                      <a:pt x="27" y="1"/>
                      <a:pt x="17" y="4"/>
                    </a:cubicBezTo>
                    <a:cubicBezTo>
                      <a:pt x="13" y="10"/>
                      <a:pt x="7" y="13"/>
                      <a:pt x="0" y="13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</p:grpSp>
        <p:grpSp>
          <p:nvGrpSpPr>
            <p:cNvPr id="119" name="Agrupar 118"/>
            <p:cNvGrpSpPr/>
            <p:nvPr/>
          </p:nvGrpSpPr>
          <p:grpSpPr>
            <a:xfrm>
              <a:off x="1432434" y="1966051"/>
              <a:ext cx="1205980" cy="706544"/>
              <a:chOff x="1448928" y="1913477"/>
              <a:chExt cx="1205980" cy="742623"/>
            </a:xfrm>
          </p:grpSpPr>
          <p:cxnSp>
            <p:nvCxnSpPr>
              <p:cNvPr id="116" name="Conector recto 115"/>
              <p:cNvCxnSpPr>
                <a:stCxn id="10" idx="8"/>
              </p:cNvCxnSpPr>
              <p:nvPr/>
            </p:nvCxnSpPr>
            <p:spPr>
              <a:xfrm flipV="1">
                <a:off x="1448928" y="1913477"/>
                <a:ext cx="893256" cy="74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>
              <a:xfrm>
                <a:off x="2342184" y="1913477"/>
                <a:ext cx="31272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Conector recto 120"/>
            <p:cNvCxnSpPr>
              <a:stCxn id="12" idx="29"/>
            </p:cNvCxnSpPr>
            <p:nvPr/>
          </p:nvCxnSpPr>
          <p:spPr>
            <a:xfrm flipV="1">
              <a:off x="1447493" y="2924089"/>
              <a:ext cx="1207415" cy="1086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Agrupar 134"/>
            <p:cNvGrpSpPr/>
            <p:nvPr/>
          </p:nvGrpSpPr>
          <p:grpSpPr>
            <a:xfrm>
              <a:off x="1174828" y="3464140"/>
              <a:ext cx="1480080" cy="608897"/>
              <a:chOff x="1174828" y="3464140"/>
              <a:chExt cx="1480080" cy="740749"/>
            </a:xfrm>
          </p:grpSpPr>
          <p:cxnSp>
            <p:nvCxnSpPr>
              <p:cNvPr id="123" name="Conector recto 122"/>
              <p:cNvCxnSpPr/>
              <p:nvPr/>
            </p:nvCxnSpPr>
            <p:spPr>
              <a:xfrm>
                <a:off x="1174828" y="3464140"/>
                <a:ext cx="1348792" cy="74074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>
              <a:xfrm>
                <a:off x="2523620" y="4204889"/>
                <a:ext cx="131288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Agrupar 145"/>
            <p:cNvGrpSpPr/>
            <p:nvPr/>
          </p:nvGrpSpPr>
          <p:grpSpPr>
            <a:xfrm>
              <a:off x="1203397" y="4253176"/>
              <a:ext cx="1451511" cy="791899"/>
              <a:chOff x="1203397" y="4253176"/>
              <a:chExt cx="1451511" cy="609617"/>
            </a:xfrm>
          </p:grpSpPr>
          <p:cxnSp>
            <p:nvCxnSpPr>
              <p:cNvPr id="141" name="Conector recto 140"/>
              <p:cNvCxnSpPr>
                <a:stCxn id="45" idx="31"/>
              </p:cNvCxnSpPr>
              <p:nvPr/>
            </p:nvCxnSpPr>
            <p:spPr>
              <a:xfrm>
                <a:off x="1203397" y="4253176"/>
                <a:ext cx="1138787" cy="60961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cto 144"/>
              <p:cNvCxnSpPr/>
              <p:nvPr/>
            </p:nvCxnSpPr>
            <p:spPr>
              <a:xfrm>
                <a:off x="2342184" y="4860379"/>
                <a:ext cx="31272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49" name="Tabla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37928"/>
              </p:ext>
            </p:extLst>
          </p:nvPr>
        </p:nvGraphicFramePr>
        <p:xfrm>
          <a:off x="4330376" y="932810"/>
          <a:ext cx="5968566" cy="4530428"/>
        </p:xfrm>
        <a:graphic>
          <a:graphicData uri="http://schemas.openxmlformats.org/drawingml/2006/table">
            <a:tbl>
              <a:tblPr/>
              <a:tblGrid>
                <a:gridCol w="145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368">
                <a:tc>
                  <a:txBody>
                    <a:bodyPr/>
                    <a:lstStyle/>
                    <a:p>
                      <a:pPr algn="ctr" fontAlgn="b"/>
                      <a:endParaRPr lang="de-DE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1" u="sng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Association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da-DK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da-DK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i="1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1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</a:t>
                      </a:r>
                    </a:p>
                    <a:p>
                      <a:pPr algn="ctr" fontAlgn="b"/>
                      <a:r>
                        <a:rPr lang="es-ES" sz="1200" b="1" i="1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(n=30)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1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</a:t>
                      </a:r>
                    </a:p>
                    <a:p>
                      <a:pPr algn="ctr" fontAlgn="b"/>
                      <a:r>
                        <a:rPr lang="es-ES" sz="1200" b="1" i="1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(n=25)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1" i="1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Mixed – W</a:t>
                      </a:r>
                    </a:p>
                    <a:p>
                      <a:pPr algn="ctr" fontAlgn="b"/>
                      <a:r>
                        <a:rPr lang="da-DK" sz="1200" b="1" i="1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(n=29)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1" i="1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Mixed – M</a:t>
                      </a:r>
                    </a:p>
                    <a:p>
                      <a:pPr algn="ctr" fontAlgn="b"/>
                      <a:r>
                        <a:rPr lang="da-DK" sz="1200" b="1" i="1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(n=31)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 - Valparaiso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 Cruces</a:t>
                      </a:r>
                    </a:p>
                    <a:p>
                      <a:pPr algn="ctr" fontAlgn="b"/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Quisco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Mostazal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Maitencillo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 - Libertador</a:t>
                      </a:r>
                      <a:endParaRPr lang="es-E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Pichilemu</a:t>
                      </a:r>
                    </a:p>
                    <a:p>
                      <a:pPr algn="ctr" fontAlgn="b"/>
                      <a:r>
                        <a:rPr lang="en-US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Pichilemu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 Boca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Puertecillo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440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Bernardo O'higgins</a:t>
                      </a:r>
                    </a:p>
                    <a:p>
                      <a:pPr algn="ctr" fontAlgn="b"/>
                      <a:endParaRPr lang="fr-F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Pichilemu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Matanza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Chorrillo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Coliumo</a:t>
                      </a:r>
                    </a:p>
                    <a:p>
                      <a:pPr algn="ctr" fontAlgn="b"/>
                      <a:r>
                        <a:rPr lang="fr-FR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Coliumo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Lota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Coronel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(n=6)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VIII - Biobio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Cocholhue</a:t>
                      </a:r>
                    </a:p>
                    <a:p>
                      <a:pPr algn="ctr" fontAlgn="b"/>
                      <a:r>
                        <a:rPr lang="sk-SK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Coronel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Coronel</a:t>
                      </a:r>
                    </a:p>
                    <a:p>
                      <a:pPr algn="ctr" fontAlgn="b"/>
                      <a:r>
                        <a:rPr lang="es-ES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 - Los Lagos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Anahuac</a:t>
                      </a:r>
                    </a:p>
                    <a:p>
                      <a:pPr algn="ctr" fontAlgn="b"/>
                      <a:r>
                        <a:rPr lang="es-ES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Estaquilla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Anahuac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Pampina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Hua huar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54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5D2FEB-2C1D-E6CF-8F1E-4CA500DF4C36}"/>
              </a:ext>
            </a:extLst>
          </p:cNvPr>
          <p:cNvGrpSpPr/>
          <p:nvPr/>
        </p:nvGrpSpPr>
        <p:grpSpPr>
          <a:xfrm>
            <a:off x="681150" y="306658"/>
            <a:ext cx="10543999" cy="6244683"/>
            <a:chOff x="681150" y="306658"/>
            <a:chExt cx="10543999" cy="62446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28B194-74CD-4469-A9D9-952134569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150" y="306658"/>
              <a:ext cx="10543999" cy="621437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E8E4F4-C9FE-E1D9-D314-3FF968FF94AB}"/>
                </a:ext>
              </a:extLst>
            </p:cNvPr>
            <p:cNvSpPr txBox="1"/>
            <p:nvPr/>
          </p:nvSpPr>
          <p:spPr>
            <a:xfrm>
              <a:off x="5287671" y="6300339"/>
              <a:ext cx="1536979" cy="251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Perception Score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B31E0A-5317-403A-7278-57FC57E8C7CB}"/>
                </a:ext>
              </a:extLst>
            </p:cNvPr>
            <p:cNvSpPr txBox="1"/>
            <p:nvPr/>
          </p:nvSpPr>
          <p:spPr>
            <a:xfrm rot="16200000">
              <a:off x="479874" y="3156067"/>
              <a:ext cx="774504" cy="269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Indicator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384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207</Words>
  <Application>Microsoft Macintosh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Camila Vargas</dc:creator>
  <cp:lastModifiedBy>Microsoft Office User</cp:lastModifiedBy>
  <cp:revision>9</cp:revision>
  <dcterms:created xsi:type="dcterms:W3CDTF">2017-07-23T20:34:50Z</dcterms:created>
  <dcterms:modified xsi:type="dcterms:W3CDTF">2022-04-15T20:10:51Z</dcterms:modified>
</cp:coreProperties>
</file>