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a9ffdd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a9ffdd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a9ffdd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a9ffdd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a9ffdd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a9ffdd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a9ffdd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a9ffdd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bda1ff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bda1ff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bda1ffc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4bda1ff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bda1ffc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bda1ffc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bda1ffc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4bda1ffc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1ddc08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1ddc08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1848abc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1848abc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96337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96337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ddc088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ddc088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96337f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96337f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96337f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96337f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96337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96337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96337f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96337f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96337f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96337f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96337f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96337f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a9ffdd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a9ffdd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pOQZ8lgylae3lDe3Yo0tNhqRVgiRH-CK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dUuZB_sYZJdYoy3Ns-8Iq0ez4gRN8kHG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5zWbiiaqRZLRnK6qNQ1jW4YTetYkgBW_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1PUAQgeDTS9HRmzNavUV-PdJedDBh1us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Lawn Wizard App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468350" y="2741975"/>
            <a:ext cx="32175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10: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Kelsye Anderson - Database Specialist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Thomas Lau - Project Manager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Seelos - Designer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Camilla Vulcano - Swiss Army Knife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User Profile - Scrum Tasks and Unit Testing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Scrum Tasks That Went Into Development and Which Members Did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 end design - James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Displaying user information - James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Getting and displaying location - Tom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Functionality for funds - Kelsye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navigation in and out of profile - Camila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Explain relevant unit testing procedures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Trial and error with receiving data from Firebase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Throwing errors if profile fails to display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Creation of a Job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Functionality: Adding a job for Worker’s to view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Usability: First connection between Customer and Worker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Reliability: Job info saved to Firebase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Performance: Quick and easy process to follow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Supportability: Stores job and user information for future reference</a:t>
            </a:r>
            <a:endParaRPr sz="15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50619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Have: Location, Payment, Job 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Should Have: Customer Name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Could Have: Photo of Lawn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Won’t Have this time: Limit to which workers can view job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Creation of a Job - In docs folder,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 the Requirements.pdf, you can find our requirements for Creation of a Job</a:t>
            </a:r>
            <a:endParaRPr sz="15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38" y="2361163"/>
            <a:ext cx="59721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Creation of a Job - Scrum Tasks and Unit Testing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Scrum Tasks That Went Into Development and Which Members Did It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 end design - James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 end Job Model - Kelsye, Camila, Tom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 to location - Tom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Connection to database - Kelsye and Camila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Image URI functionality - Kelsye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Explain relevant unit testing procedures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debugger to gain information on accessible job elements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Watching Firebase in real time to verify job is saving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Creates Account Screen Capture</a:t>
            </a:r>
            <a:endParaRPr/>
          </a:p>
        </p:txBody>
      </p:sp>
      <p:pic>
        <p:nvPicPr>
          <p:cNvPr id="219" name="Google Shape;219;p26" title="sc_create_account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8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Creates Job</a:t>
            </a:r>
            <a:endParaRPr/>
          </a:p>
        </p:txBody>
      </p:sp>
      <p:pic>
        <p:nvPicPr>
          <p:cNvPr id="225" name="Google Shape;225;p27" title="sc_create_job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452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Accepts a Job</a:t>
            </a:r>
            <a:endParaRPr/>
          </a:p>
        </p:txBody>
      </p:sp>
      <p:pic>
        <p:nvPicPr>
          <p:cNvPr id="231" name="Google Shape;231;p28" title="sc_accept_jo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64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Submits the Job is Done</a:t>
            </a:r>
            <a:endParaRPr/>
          </a:p>
        </p:txBody>
      </p:sp>
      <p:pic>
        <p:nvPicPr>
          <p:cNvPr id="237" name="Google Shape;237;p29" title="sc_submit_job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41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510650"/>
            <a:ext cx="29208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950" y="1034150"/>
            <a:ext cx="4620901" cy="386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and Citations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The color system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Material design. (n.d.). Retrieved from https://material.io/design/color/the-color-system.html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Geocoder  :   android developers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Android Developers. (n.d.). Retrieved from https://developer.android.com/reference/android/location/Geocoder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How to fix "Sdk location not found" in Android Studio?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GeeksforGeeks. (2021, May 5). Retrieved from https://www.geeksforgeeks.org/how-to-fix-sdk-location-not-found-in-android-studio/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Install Android studio  :   Android developers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Android Developers. (n.d.). Retrieved from https://developer.android.com/studio/install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Ratingbar  :   android developers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Android Developers. (n.d.). Retrieved from https://developer.android.com/reference/android/widget/RatingBar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 of Lawn Wizard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project aims to provide an application for customers to make finding lawn care workers stress-free and easy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Customers will be able to create jobs and post them for available workers to see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Workers will then be able to view and accept any available jobs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there were any disputes, the Customer can submit a complaint which will then be reviewed by the Admin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Design Decisions and How They Reflected The Team’s Abilities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in Android Studio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Requires a lot of space and a good computer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Takes a long time to build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Easily breakable; constantly having to remove and reclone project, remaking emulators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Members knew less about Android Studio, Firebase, and Firestore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We mainly worked in teams so all the members could contribute to the project equally and we always had someone to negotiate ideas with either during meetings or outside of them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Thought it would be fun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Firebase is well organized and allows developers to see updates in real time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Navigations between pages is fun and easy to implement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Adapting to Agile Practices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meetings helped productivity and encouragement within the team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also lead us to realize the hardships and big picture of the application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became difficult to properly care for such a big project using Android Studio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 and Access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11875" y="1567550"/>
            <a:ext cx="334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Functionality: User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Usability: Accessibility to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Reliability: Verification of valid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Performance: Quick and efficient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Supportability: Firebase/Firestore</a:t>
            </a:r>
            <a:endParaRPr sz="14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883825" y="1567550"/>
            <a:ext cx="290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Must Have: Firebase accessibility; email, password and name input fields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Should Have: Confirmation input fields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Have: Username, any additional profile info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Won’t Have this time: Profile picture on signing up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 and Access - In docs folder,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677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 the Requirements.pdf, you can find our requirements for User Authentication and Access</a:t>
            </a:r>
            <a:endParaRPr sz="15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339588"/>
            <a:ext cx="60769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User Authentication and Access - Scrum Tasks and Unit Testing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767375"/>
            <a:ext cx="70389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Scrum Tasks That Went Into Development and Which Members Did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database and authentication - Kelsye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login abilities - Camila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user connection to database - Kelsye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Navigation - Camila and Tom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Front end design - James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Unit Testing Procedures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Trial and error while watching Firebase in real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Testing application to handle errors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User Profile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098300" y="1567550"/>
            <a:ext cx="338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Functionality: Displaying user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Usability: Connection to jobs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Reliability: Info saved to firebase for security; displays accurate info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Performance: Quick displays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Supportability: Maintains accuracy</a:t>
            </a:r>
            <a:endParaRPr sz="14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795025" y="1567550"/>
            <a:ext cx="318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Must Have: User’s name, location, and balance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Should Have: Profile picture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Have: Rating system (for all users)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Won’t Have this time: Username (in case of wanting to be anonymous)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User Profile - In docs folder,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 the Requirements.pdf, you can find our requirements for User Profile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50" y="2371688"/>
            <a:ext cx="64579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