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vem branca em um céu escuro estrelado" id="104" name="Shape 104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Medical Records</a:t>
            </a:r>
            <a:endParaRPr sz="60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Camile Campos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Descrição</a:t>
            </a:r>
            <a:endParaRPr sz="36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Sistema controle médico para gestão de laudos médicos e agendamento de consultas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Funcionalidades</a:t>
            </a:r>
            <a:endParaRPr sz="36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Cadastro dos Pacientes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Gestão de Pacientes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Inserção de Laudos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Anexar foto dos Laudos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Agenda do Médico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Gestão das Consultas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Protótipo</a:t>
            </a:r>
            <a:endParaRPr b="1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Agenda do Médico</a:t>
            </a:r>
            <a:endParaRPr sz="3600"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45" y="1118375"/>
            <a:ext cx="7686805" cy="40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Gestão dos Pacientes</a:t>
            </a:r>
            <a:endParaRPr sz="36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31" y="1126800"/>
            <a:ext cx="7670730" cy="40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Gestão de Consultas</a:t>
            </a:r>
            <a:endParaRPr sz="36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87" y="1145700"/>
            <a:ext cx="7634626" cy="39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Dúvidas?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