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8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Shape 5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Shape 8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Shape 8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vem branca em um céu escuro estrelado" id="104" name="Shape 104"/>
          <p:cNvPicPr preferRelativeResize="0"/>
          <p:nvPr/>
        </p:nvPicPr>
        <p:blipFill rotWithShape="1">
          <a:blip r:embed="rId3">
            <a:alphaModFix/>
          </a:blip>
          <a:srcRect b="17067" l="0" r="171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Medical Records</a:t>
            </a:r>
            <a:endParaRPr sz="6000"/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Camile Campos</a:t>
            </a:r>
            <a:endParaRPr/>
          </a:p>
        </p:txBody>
      </p:sp>
      <p:cxnSp>
        <p:nvCxnSpPr>
          <p:cNvPr id="107" name="Shape 107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Descrição</a:t>
            </a:r>
            <a:endParaRPr sz="3600"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Sistema controle médico para gestão de laudos médicos, pacientes e agendamento de consultas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Funcionalidades</a:t>
            </a:r>
            <a:endParaRPr sz="3600"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Cadastro dos Pacientes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Gestão de Pacientes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Inserção de Laudos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Anexar foto dos Laudos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Agenda do Médico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Gestão das Consultas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Protótipo</a:t>
            </a:r>
            <a:endParaRPr b="1"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Agenda do Médico</a:t>
            </a:r>
            <a:endParaRPr sz="3600"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t/>
            </a:r>
            <a:endParaRPr sz="2400"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445" y="1118375"/>
            <a:ext cx="7686805" cy="402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Gestão dos Pacientes</a:t>
            </a:r>
            <a:endParaRPr sz="3600"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t/>
            </a:r>
            <a:endParaRPr sz="2400"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31" y="1126800"/>
            <a:ext cx="7670730" cy="401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Gestão de Consultas</a:t>
            </a:r>
            <a:endParaRPr sz="3600"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t/>
            </a:r>
            <a:endParaRPr sz="2400"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155" y="1069500"/>
            <a:ext cx="7780170" cy="40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1612800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/>
              <a:t>Obrigada!</a:t>
            </a:r>
            <a:endParaRPr sz="7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