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Proxima Nova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 descr="Nuvem branca em um céu escuro estrelado"/>
          <p:cNvPicPr preferRelativeResize="0"/>
          <p:nvPr/>
        </p:nvPicPr>
        <p:blipFill rotWithShape="1">
          <a:blip r:embed="rId3">
            <a:alphaModFix/>
          </a:blip>
          <a:srcRect r="1719" b="17067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Medical Records</a:t>
            </a:r>
            <a:endParaRPr sz="600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Camile Campos</a:t>
            </a:r>
            <a:endParaRPr/>
          </a:p>
        </p:txBody>
      </p:sp>
      <p:cxnSp>
        <p:nvCxnSpPr>
          <p:cNvPr id="107" name="Shape 107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Descrição</a:t>
            </a:r>
            <a:endParaRPr sz="3600"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/>
              <a:t>Sistema controle médico para gestão de laudos médicos e agendamento de consultas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Funcionalidades</a:t>
            </a:r>
            <a:endParaRPr sz="3600"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Cadastro dos Pacientes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Gestão de Pacientes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Inserção de Laudos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Anexar foto dos Laudos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Agenda do Médico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Gestão das Consultas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Protótipo</a:t>
            </a:r>
            <a:endParaRPr sz="48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Agenda do Médico</a:t>
            </a:r>
            <a:endParaRPr sz="3600"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endParaRPr sz="2400"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445" y="1118375"/>
            <a:ext cx="7686805" cy="402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Gestão dos Pacientes</a:t>
            </a:r>
            <a:endParaRPr sz="3600"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endParaRPr sz="2400"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31" y="1126800"/>
            <a:ext cx="7670730" cy="401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Gestão de Consultas</a:t>
            </a:r>
            <a:endParaRPr sz="3600"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endParaRPr sz="2400"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687" y="1145700"/>
            <a:ext cx="7634626" cy="399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1612800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 dirty="0"/>
              <a:t>Obrigada </a:t>
            </a:r>
            <a:r>
              <a:rPr lang="pt-BR" sz="7000" dirty="0">
                <a:sym typeface="Wingdings" panose="05000000000000000000" pitchFamily="2" charset="2"/>
              </a:rPr>
              <a:t></a:t>
            </a:r>
            <a:endParaRPr sz="7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Apresentação na tela (16:9)</PresentationFormat>
  <Paragraphs>16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Proxima Nova</vt:lpstr>
      <vt:lpstr>Wingdings</vt:lpstr>
      <vt:lpstr>Simple Light</vt:lpstr>
      <vt:lpstr>Spearmint</vt:lpstr>
      <vt:lpstr>Medical Records</vt:lpstr>
      <vt:lpstr>Descrição</vt:lpstr>
      <vt:lpstr>Funcionalidades</vt:lpstr>
      <vt:lpstr>Protótipo</vt:lpstr>
      <vt:lpstr>Agenda do Médico</vt:lpstr>
      <vt:lpstr>Gestão dos Pacientes</vt:lpstr>
      <vt:lpstr>Gestão de Consultas</vt:lpstr>
      <vt:lpstr>Obrigada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Records</dc:title>
  <cp:lastModifiedBy>VM180256</cp:lastModifiedBy>
  <cp:revision>1</cp:revision>
  <dcterms:modified xsi:type="dcterms:W3CDTF">2018-06-05T17:32:56Z</dcterms:modified>
</cp:coreProperties>
</file>