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Gómez" userId="7686d3e8-a47d-4012-8684-af2006f9174a" providerId="ADAL" clId="{BA3A0AD8-53B6-45A8-9997-8260AA6B91DC}"/>
    <pc:docChg chg="modSld">
      <pc:chgData name="Camila Gómez" userId="7686d3e8-a47d-4012-8684-af2006f9174a" providerId="ADAL" clId="{BA3A0AD8-53B6-45A8-9997-8260AA6B91DC}" dt="2024-02-14T22:30:15.145" v="13" actId="1076"/>
      <pc:docMkLst>
        <pc:docMk/>
      </pc:docMkLst>
      <pc:sldChg chg="modSp mod">
        <pc:chgData name="Camila Gómez" userId="7686d3e8-a47d-4012-8684-af2006f9174a" providerId="ADAL" clId="{BA3A0AD8-53B6-45A8-9997-8260AA6B91DC}" dt="2024-02-14T22:30:15.145" v="13" actId="1076"/>
        <pc:sldMkLst>
          <pc:docMk/>
          <pc:sldMk cId="701259662" sldId="256"/>
        </pc:sldMkLst>
        <pc:picChg chg="mod modCrop">
          <ac:chgData name="Camila Gómez" userId="7686d3e8-a47d-4012-8684-af2006f9174a" providerId="ADAL" clId="{BA3A0AD8-53B6-45A8-9997-8260AA6B91DC}" dt="2024-02-14T22:29:28.263" v="3" actId="14100"/>
          <ac:picMkLst>
            <pc:docMk/>
            <pc:sldMk cId="701259662" sldId="256"/>
            <ac:picMk id="4" creationId="{9B9FA2F3-B567-37CC-66D3-D94235BE2A8E}"/>
          </ac:picMkLst>
        </pc:picChg>
        <pc:picChg chg="mod">
          <ac:chgData name="Camila Gómez" userId="7686d3e8-a47d-4012-8684-af2006f9174a" providerId="ADAL" clId="{BA3A0AD8-53B6-45A8-9997-8260AA6B91DC}" dt="2024-02-14T22:29:40.732" v="6" actId="1076"/>
          <ac:picMkLst>
            <pc:docMk/>
            <pc:sldMk cId="701259662" sldId="256"/>
            <ac:picMk id="6" creationId="{464DF23C-7DB6-5A12-FF65-44EA379FD599}"/>
          </ac:picMkLst>
        </pc:picChg>
        <pc:picChg chg="mod">
          <ac:chgData name="Camila Gómez" userId="7686d3e8-a47d-4012-8684-af2006f9174a" providerId="ADAL" clId="{BA3A0AD8-53B6-45A8-9997-8260AA6B91DC}" dt="2024-02-14T22:30:08.627" v="11" actId="14100"/>
          <ac:picMkLst>
            <pc:docMk/>
            <pc:sldMk cId="701259662" sldId="256"/>
            <ac:picMk id="8" creationId="{6D6D4003-E650-6023-CEBE-6BEBFFC94D71}"/>
          </ac:picMkLst>
        </pc:picChg>
        <pc:picChg chg="mod">
          <ac:chgData name="Camila Gómez" userId="7686d3e8-a47d-4012-8684-af2006f9174a" providerId="ADAL" clId="{BA3A0AD8-53B6-45A8-9997-8260AA6B91DC}" dt="2024-02-14T22:29:59.135" v="9" actId="14100"/>
          <ac:picMkLst>
            <pc:docMk/>
            <pc:sldMk cId="701259662" sldId="256"/>
            <ac:picMk id="10" creationId="{EB494781-882B-2D9E-3761-4284BDB933C7}"/>
          </ac:picMkLst>
        </pc:picChg>
        <pc:picChg chg="mod">
          <ac:chgData name="Camila Gómez" userId="7686d3e8-a47d-4012-8684-af2006f9174a" providerId="ADAL" clId="{BA3A0AD8-53B6-45A8-9997-8260AA6B91DC}" dt="2024-02-14T22:30:15.145" v="13" actId="1076"/>
          <ac:picMkLst>
            <pc:docMk/>
            <pc:sldMk cId="701259662" sldId="256"/>
            <ac:picMk id="12" creationId="{D6F21269-3C1B-6666-C10E-61C680B73256}"/>
          </ac:picMkLst>
        </pc:picChg>
        <pc:picChg chg="mod">
          <ac:chgData name="Camila Gómez" userId="7686d3e8-a47d-4012-8684-af2006f9174a" providerId="ADAL" clId="{BA3A0AD8-53B6-45A8-9997-8260AA6B91DC}" dt="2024-02-14T22:30:01.778" v="10" actId="14100"/>
          <ac:picMkLst>
            <pc:docMk/>
            <pc:sldMk cId="701259662" sldId="256"/>
            <ac:picMk id="14" creationId="{43A2B58B-92F4-409F-771A-E20B9CA606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DD541-ED75-035B-4E89-42836BDD8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1ADB78-53FD-18E3-48B8-73886524D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13E54-8DAC-9411-0E2B-F1D96AF0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30B73-84E7-E339-17C5-51BC059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77B5D-14E5-14F6-F57F-3EAB7C5D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047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3AFE7-82AD-6988-75AE-C5117421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4EDC19-7FC0-0BFA-440C-2F775F0A8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FB4EC-FFCD-8C2D-0BC9-CF9350A7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387B7B-4C41-1CC1-50B9-060F1603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AE723E-74D6-1A23-DB7D-5EED8216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570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4B5F0-88FA-F812-A53B-F97C393A4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7BCC7E-7104-76FD-B830-8A841F03B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9E51D7-BD41-F9F3-FE8F-798858E2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AF454-D804-C288-62DC-5F16389D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6CB913-0B36-70BC-F89C-E08DD462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6905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B045E-0AF6-279F-6AF3-C2BFE28C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67255-4DEC-93D7-358B-E0B47133A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E7436-083F-B01F-AFA9-AB12F0EC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A1D3FD-B1F0-FFC8-1BF4-97266A8B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CA880-B1C4-D000-35FB-BE5F74B6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30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6653A-C5DC-C835-5845-36B08661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149D75-97E4-26A2-CAFE-74DE29881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D051D-2EFB-976E-ECAF-59FB43EF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83213C-045B-8F19-CE56-B84E31F1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D7666C-D6E0-A0BE-EEFE-7A30B7CF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104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4A574-2F53-1B11-A821-EE9A8D07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8483B-FA15-3596-98FA-29F4CF846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0039BE-B6F8-8E1D-2168-FD2F42790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8BD249-204B-9BC8-DB47-D7F0BB0C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0AC0D8-E161-F3DB-A4FE-FC78E4FF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C90AAA-64CE-82BA-667D-4F6F03FA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538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044B0-4E75-0020-AB97-E5742FFF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C016F2-6264-3939-628D-2D8FC9A9C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DAF6AC-857C-49EC-F06F-6C954A951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D9FE2B-2992-FE57-4F51-1F767ABA2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41BA6E-58F2-2166-AA47-63204E49A5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BEBA71-A611-9A58-2138-ED21BAE4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5D0CD3-79B4-3ED3-A63A-128D084E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19CD34-071E-CAB4-8633-ED54B7BA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84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AA58C-FAAA-E1B8-5F37-C26492A6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0377E6-4D9C-7076-2928-9AD02936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B684C8-04B0-B27F-C6DB-9F161DB3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023E00-E20C-EE47-C570-410BC338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649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40AF6D-E165-CF7F-FDFD-747A7CEF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98D075-7480-CF89-3A20-3B606B82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7B879C-4C67-5B10-D1BC-EB0B70DF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74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A582B-1D65-7740-6DFC-9C4B65D8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0C89F-98AB-3324-979B-9EF0F836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6ADC55-BF43-7612-6B15-60EDC8513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09B26A-08DC-FA85-8462-C3BE0D8B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4A5AF3-27EC-92D4-077B-B0AA9D79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CF4262-D27D-D632-3893-058B8EE8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51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19E2F-E24C-DE42-3B9B-24AB9BCA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89BE45-AEF2-6627-D49F-1D56B211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130126-8F63-D64B-9B25-A095C5671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0F7A69-851A-40CE-D100-ECB33ACE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4DC0B4-4078-D5F1-73D1-065BCA4F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F43BC-A955-B04C-30D2-08C58F5D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432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3C84F0-FE96-2865-9D73-45353834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07FF77-F524-98EA-F55C-5C0E8E34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B0466-6669-A64A-35E0-28D600AB3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25CE-44B9-4DC0-9D68-615DBB3597DD}" type="datetimeFigureOut">
              <a:rPr lang="es-CO" smtClean="0"/>
              <a:t>14/02/2024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21376-B668-36D1-2A04-582D75F7C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C595B-EE1E-3A91-965E-08FAB3FBD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784C5-5B03-40D7-8FED-F2DECBB75D6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867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B9FA2F3-B567-37CC-66D3-D94235BE2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39" b="13527"/>
          <a:stretch/>
        </p:blipFill>
        <p:spPr>
          <a:xfrm>
            <a:off x="1542039" y="0"/>
            <a:ext cx="9225962" cy="6858000"/>
          </a:xfrm>
          <a:prstGeom prst="rect">
            <a:avLst/>
          </a:prstGeom>
        </p:spPr>
      </p:pic>
      <p:pic>
        <p:nvPicPr>
          <p:cNvPr id="6" name="Imagen 5" descr="Av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464DF23C-7DB6-5A12-FF65-44EA379FD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651" y="2185629"/>
            <a:ext cx="515974" cy="422453"/>
          </a:xfrm>
          <a:prstGeom prst="rect">
            <a:avLst/>
          </a:prstGeom>
        </p:spPr>
      </p:pic>
      <p:pic>
        <p:nvPicPr>
          <p:cNvPr id="8" name="Imagen 7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D6D4003-E650-6023-CEBE-6BEBFFC94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37" y="285465"/>
            <a:ext cx="510658" cy="1257007"/>
          </a:xfrm>
          <a:prstGeom prst="rect">
            <a:avLst/>
          </a:prstGeom>
        </p:spPr>
      </p:pic>
      <p:pic>
        <p:nvPicPr>
          <p:cNvPr id="10" name="Imagen 9" descr="Ave de color blanco&#10;&#10;Descripción generada automáticamente con confianza media">
            <a:extLst>
              <a:ext uri="{FF2B5EF4-FFF2-40B4-BE49-F238E27FC236}">
                <a16:creationId xmlns:a16="http://schemas.microsoft.com/office/drawing/2014/main" id="{EB494781-882B-2D9E-3761-4284BDB93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913" y="4001249"/>
            <a:ext cx="960230" cy="783187"/>
          </a:xfrm>
          <a:prstGeom prst="rect">
            <a:avLst/>
          </a:prstGeom>
        </p:spPr>
      </p:pic>
      <p:pic>
        <p:nvPicPr>
          <p:cNvPr id="12" name="Imagen 11" descr="Ave de color blanco&#10;&#10;Descripción generada automáticamente">
            <a:extLst>
              <a:ext uri="{FF2B5EF4-FFF2-40B4-BE49-F238E27FC236}">
                <a16:creationId xmlns:a16="http://schemas.microsoft.com/office/drawing/2014/main" id="{D6F21269-3C1B-6666-C10E-61C680B73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22" y="1663796"/>
            <a:ext cx="877455" cy="1330738"/>
          </a:xfrm>
          <a:prstGeom prst="rect">
            <a:avLst/>
          </a:prstGeom>
        </p:spPr>
      </p:pic>
      <p:pic>
        <p:nvPicPr>
          <p:cNvPr id="14" name="Imagen 13" descr="Ave de color blanco&#10;&#10;Descripción generada automáticamente">
            <a:extLst>
              <a:ext uri="{FF2B5EF4-FFF2-40B4-BE49-F238E27FC236}">
                <a16:creationId xmlns:a16="http://schemas.microsoft.com/office/drawing/2014/main" id="{43A2B58B-92F4-409F-771A-E20B9CA606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3558309"/>
            <a:ext cx="580509" cy="5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59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Camila Gómez</dc:creator>
  <cp:lastModifiedBy>Camila Gómez</cp:lastModifiedBy>
  <cp:revision>1</cp:revision>
  <dcterms:created xsi:type="dcterms:W3CDTF">2024-02-14T22:19:11Z</dcterms:created>
  <dcterms:modified xsi:type="dcterms:W3CDTF">2024-02-14T22:30:23Z</dcterms:modified>
</cp:coreProperties>
</file>