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</p:sldIdLst>
  <p:sldSz cx="9144000" cy="6858000" type="screen4x3"/>
  <p:notesSz cx="6858000" cy="9144000"/>
  <p:custDataLst>
    <p:tags r:id="rId10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Mirror 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t>24  Annotations +  71  Analogs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glycoursodeoxycholic acid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450.32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0.8122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2209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1-Hexadecanoyl-sn-glycero-3-phosphoethanolamine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476.273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0.9620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2818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taurocholic acid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480.276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0.8381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2893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1-(1Z-Octadecenyl)-sn-glycero-3-phosphocholine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508.375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0.8138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taurocholic acid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516.297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0.8860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2493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Lyso PC (22:6)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568.323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0.8441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1919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1,2-Ditetradecanoyl-sn-glycero-3-phosphocholine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678.468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0.8630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1580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3-hydroxy-2-stearamidooctadec-4-en-1-yl (2-(trimethylammonio)ethyl) phosphate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731.604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0.8196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1-Myristoyl-2-stearoyl-sn-glycero-3-phosphocholine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734.567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trimethyl(2-{[2-[octadec-11-enoyloxy]-3-[octadec-9-en-1-yloxy]propyl phosphonato]oxy}ethyl)azanium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772.617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0.7904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/>
              <a:t>Annotations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3-(heptadecanoyloxy)-2-(oleoyloxy)propyl (2-(trimethylammonio)ethyl) phosphate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774.597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0.8046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2464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(2-{[2-[docosa-4.7.10.13.16-pentaenoyloxy]-3-(hexadecanoyloxy)propyl phosphonato]oxy}ethyl)trimethylazanium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808.568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0.7416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1-Octadecanoyl-2-(5Z,8Z,11Z,14Z-eicosatetraenoyl)-sn-glycero-3-phosphocholine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810.596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0.9515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1,2-Diarachidonoyl-sn-glycero-3-phosphocholine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830.55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0.8611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1744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1,2-Diarachidonoyl-sn-glycero-3-phosphocholine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830.566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0.8593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1411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glycochenodeoxycholic acid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899.632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0.8559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1-Hexadecanoyl-sn-glycero-3-phosphoethanolamine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907.575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0.7949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3917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Analogs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t>24  Annotations +  71  Analogs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L-NORVALINE - 70.0 eV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119.089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0.7665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Norleucine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132.076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0.8295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7662672" cy="79248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Leu-Ile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245.186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0.9372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asparagine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134.044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166.95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0.9227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Massbank:UF413504 4`-Aminoacetanilide|N-(4-Aminophenyl)acetamide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192.102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SPERMINE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203.052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0.8918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Massbank:PB000488 Spermine|N,N'-bis(3-aminopropyl)butane-1,4-diamine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203.15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0.9121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Dodecanedioic acid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212.164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0.8823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1830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Massbank:EQ330403 Adenosine|(2R,3R,4S,5R)-2-(6-aminopurin-9-yl)-5-(hydroxymethyl)oxolane-3,4-diol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250.092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0.9774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O-ACETYLCARNITINE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262.164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N-Tetracosenoyl-4-sphingenine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300.288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0.7890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(+/-)-11-Hydroxy-5Z,8Z,12E,14Z,17Z-eicosapentaenoic acid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303.23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0.7420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2718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7662672" cy="79248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Retinol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269.225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0.9321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Massbank:RP003203 Heptadecanoyl Ethanolamide|Margaroyl-ethanolamine|N-(2-hydroxyethyl)heptadecanamide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328.319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0.9552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Massbank:LU134302 Cladribine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359.135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0.7149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2754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3Beta-Hydroxy-23,24-Bisnorchol-5-Enic Acid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367.334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0.8299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XANTHOSINE - 50.0 eV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373.222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0.7805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2034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1-Myristoyl-sn-glycero-3-phosphocholine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378.779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0.7971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4953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3Beta-Hydroxy-23,24-Bisnorchol-5-Enic Acid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385.345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0.8034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1848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Adenosine 5'-diphosphate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420.04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0.7847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2798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1-Stearoyl-2-hydroxy-sn-glycero-3-phosphocholine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428.205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0.9153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1481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Massbank:PR100314 S-Lactoylglutathione|S-Pyruvoylglutathione|S-Pyruvylglutathione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434.195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0.7334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1767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PyroGlu-Ile-Lys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437.262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0.7587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4719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7662672" cy="79248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Retinol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269.225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4.91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0.9142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2702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Massbank:RP025103 Oleoyl-L-Carnitine|(3R)-3-[(Z)-octadec-9-enoyl]oxy-4-(trimethylazaniumyl)butanoate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440.335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0.9353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Massbank:RP025103 Oleoyl-L-Carnitine|(3R)-3-[(Z)-octadec-9-enoyl]oxy-4-(trimethylazaniumyl)butanoate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442.351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0.9352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Massbank:RP025103 Oleoyl-L-Carnitine|(3R)-3-[(Z)-octadec-9-enoyl]oxy-4-(trimethylazaniumyl)butanoate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444.367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4206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1-Stearoyl-2-hydroxy-sn-glycero-3-phosphocholine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454.256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0.9393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2724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GLYCOCHOLATE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483.341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0.8517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4554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PE(22:4/0:0); [M+H]+ C27H49N1O7P1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502.315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0.7649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1599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PE(22:4/0:0); [M+H]+ C27H49N1O7P1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530.346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0.7859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1-Palmitoyl-2-hydroxy-sn-glycero-3-phosphoethanolamine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538.312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0.7623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1-(9Z-Octadecenoyl)-2-tetradecanoyl-sn-glycero-3-phosphocholine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636.421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0.7675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2374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Cer(d18:1/24:1); [M+H]+ C42H82N1O3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636.627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2561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Octadecanamide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284.293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0.8446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DIDECANOYL-GLYCEROPHOSPHOCHOLINE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638.436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1195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Cer(d18:1/24:1); [M+H]+ C42H82N1O3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650.642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0.8282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2543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1-(9Z-Octadecenoyl)-2-tetradecanoyl-sn-glycero-3-phosphocholine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666.467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0.9553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2703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1-(9Z-Octadecenoyl)-2-tetradecanoyl-sn-glycero-3-phosphocholine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692.483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2531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Cer(d18:1/22:1); [M+H]+ C40H78N1O3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698.605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0.7261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2735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1-Hexadecanoyl-2-(9Z-octadecenoyl)-sn-glycero-3-phosphocholine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702.429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0.8346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1,2-Dipalmitoleoyl-sn-glycero-3-phosphocholine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703.537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0.9633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1-Myristoyl-2-palmitoyl-sn-glycero-3-phosphocholine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706.462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1152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1-(9Z-Octadecenoyl)-2-tetradecanoyl-sn-glycero-3-phosphocholine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708.441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0.9004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3401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Cer(d18:1/24:0(2OH)); [M+H]+ C42H84N1O4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714.491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0.7322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(.+/-.)-5-Hydroxy-6E,8Z,11Z,14Z,17Z-eicosapentaenoic acid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301.215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0.8868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1980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N-Stearoyl-4-sphingenyl-1-O-phosphorylcholine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725.555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0.8349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PE-DAG (16:1/18:2)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742.535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0.8098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2500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PE(16:0/22:6); [M+H]+ C43H75N1O8P1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764.518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0.7629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PE(18:1/20:4); [M+H]+ C43H77N1O8P1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766.534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0.7334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1-Myristoyl-2-stearoyl-sn-glycero-3-phosphocholine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772.545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0.9385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1-Myristoyl-2-palmitoyl-sn-glycero-3-phosphocholine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774.56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1-Hexadecyl-2-(9Z-octadecenoyl)-sn-glycero-3-phosphocholine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788.515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0.8642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2509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1-Myristoyl-2-stearoyl-sn-glycero-3-phosphocholine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788.541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1-(9Z-Octadecenoyl)-2-tetradecanoyl-sn-glycero-3-phosphocholine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790.556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PE(18:0/22:6); [M+H]+ C45H79N1O8P1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792.55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0.7282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(.+/-.)-11-Hydroxy-4Z,7Z,9E,13Z,16Z,19Z-docosahexaenoic acid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327.23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0.7606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1862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1-Hexadecanoyl-2-(9Z-octadecenoyl)-sn-glycero-3-phosphocholine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795.569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0.7561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2056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1-Hexadecanoyl-2-(9Z-octadecenoyl)-sn-glycero-3-phosphocholine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796.508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0.9027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2884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1-Hexadecanoyl-2-(9Z-octadecenoyl)-sn-glycero-3-phosphocholine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796.544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1-Octadecanoyl-2-(5Z,8Z,11Z,14Z-eicosatetraenoyl)-sn-glycero-3-phosphocholine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800.576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0.9373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1911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1-(9Z-Octadecenoyl)-2-tetradecanoyl-sn-glycero-3-phosphocholine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800.613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1-Hexadecanoyl-2-(9Z-octadecenoyl)-sn-glycero-3-phosphocholine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804.549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0.9172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2466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1-Octadecanoyl-2-octadecenoyl-sn-glycero-3-phosphocholine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810.522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0.8096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1-Oleoyl-2-palmitoyl-sn-glycero-3-phosphocholine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814.555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0.9520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4231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1-Myristoyl-2-stearoyl-sn-glycero-3-phosphocholine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814.555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1494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1-Oleoyl-2-palmitoyl-sn-glycero-3-phosphocholine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816.57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2519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glycoursodeoxycholic acid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414.298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0.7376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2351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1-Myristoyl-2-stearoyl-sn-glycero-3-phosphocholine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818.586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0.9520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1461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1-Myristoyl-2-stearoyl-sn-glycero-3-phosphocholine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820.581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0.9394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2690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1-Myristoyl-2-stearoyl-sn-glycero-3-phosphocholine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828.535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0.9326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1-Hexadecanoyl-2-(9Z-octadecenoyl)-sn-glycero-3-phosphocholine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834.597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0.9351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N-Oleoyl-D-erythro-sphingosylphosphorylcholine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835.663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5.57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0.8505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1060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N-Oleoyl-D-erythro-sphingosylphosphorylcholine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850.515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0.8427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1831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1-Octadecanoyl-2-octadecenoyl-sn-glycero-3-phosphocholine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852.532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0.8144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1867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7662672" cy="79248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1-Oleoyl-2-palmitoyl-sn-glycero-3-phosphocholine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858.58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0.9444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1986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2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Annotation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M/Z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Cosine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Shared Peaks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</a:rPr>
                        <a:t>Cluster Index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Spectral Match to 1-Octadecanoyl-2-(5Z,8Z,11Z,14Z-eicosatetraenoyl)-sn-glycero-3-phosphocholine from NIST14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870.545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0.9528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3358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2306</Words>
  <Application>Microsoft Macintosh PowerPoint</Application>
  <PresentationFormat>On-screen Show (4:3)</PresentationFormat>
  <Paragraphs>1145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2" baseType="lpstr">
      <vt:lpstr>Arial</vt:lpstr>
      <vt:lpstr>Calibri</vt:lpstr>
      <vt:lpstr>Helvetica</vt:lpstr>
      <vt:lpstr>Office Theme</vt:lpstr>
      <vt:lpstr>Mirror Matches</vt:lpstr>
      <vt:lpstr>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Analogs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Mirror Matches</dc:title>
  <dc:subject/>
  <dc:creator/>
  <cp:keywords/>
  <dc:description/>
  <cp:lastModifiedBy>Gosmanov, Camil N.</cp:lastModifiedBy>
  <cp:revision>4</cp:revision>
  <dcterms:created xsi:type="dcterms:W3CDTF">2017-02-13T16:18:36Z</dcterms:created>
  <dcterms:modified xsi:type="dcterms:W3CDTF">2021-10-26T21:29:25Z</dcterms:modified>
  <cp:category/>
</cp:coreProperties>
</file>