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Relationship Id="rId27" Type="http://schemas.openxmlformats.org/officeDocument/2006/relationships/slide" Target="slides/slide20.xml"/>
<Relationship Id="rId28" Type="http://schemas.openxmlformats.org/officeDocument/2006/relationships/slide" Target="slides/slide21.xml"/>
<Relationship Id="rId29" Type="http://schemas.openxmlformats.org/officeDocument/2006/relationships/slide" Target="slides/slide22.xml"/>
<Relationship Id="rId30" Type="http://schemas.openxmlformats.org/officeDocument/2006/relationships/slide" Target="slides/slide23.xml"/>
<Relationship Id="rId31" Type="http://schemas.openxmlformats.org/officeDocument/2006/relationships/slide" Target="slides/slide24.xml"/>
<Relationship Id="rId32" Type="http://schemas.openxmlformats.org/officeDocument/2006/relationships/slide" Target="slides/slide25.xml"/>
<Relationship Id="rId33" Type="http://schemas.openxmlformats.org/officeDocument/2006/relationships/slide" Target="slides/slide26.xml"/>
<Relationship Id="rId34" Type="http://schemas.openxmlformats.org/officeDocument/2006/relationships/slide" Target="slides/slide27.xml"/>
<Relationship Id="rId35" Type="http://schemas.openxmlformats.org/officeDocument/2006/relationships/slide" Target="slides/slide28.xml"/>
<Relationship Id="rId36" Type="http://schemas.openxmlformats.org/officeDocument/2006/relationships/slide" Target="slides/slide29.xml"/>
<Relationship Id="rId37" Type="http://schemas.openxmlformats.org/officeDocument/2006/relationships/slide" Target="slides/slide30.xml"/>
<Relationship Id="rId38" Type="http://schemas.openxmlformats.org/officeDocument/2006/relationships/slide" Target="slides/slide31.xml"/>
<Relationship Id="rId39" Type="http://schemas.openxmlformats.org/officeDocument/2006/relationships/slide" Target="slides/slide32.xml"/>
<Relationship Id="rId40" Type="http://schemas.openxmlformats.org/officeDocument/2006/relationships/slide" Target="slides/slide33.xml"/>
<Relationship Id="rId41" Type="http://schemas.openxmlformats.org/officeDocument/2006/relationships/slide" Target="slides/slide34.xml"/>
<Relationship Id="rId42" Type="http://schemas.openxmlformats.org/officeDocument/2006/relationships/slide" Target="slides/slide35.xml"/>
<Relationship Id="rId43" Type="http://schemas.openxmlformats.org/officeDocument/2006/relationships/slide" Target="slides/slide36.xml"/>
<Relationship Id="rId44" Type="http://schemas.openxmlformats.org/officeDocument/2006/relationships/slide" Target="slides/slide37.xml"/>
<Relationship Id="rId45" Type="http://schemas.openxmlformats.org/officeDocument/2006/relationships/slide" Target="slides/slide38.xml"/>
<Relationship Id="rId46" Type="http://schemas.openxmlformats.org/officeDocument/2006/relationships/slide" Target="slides/slide39.xml"/>
<Relationship Id="rId47" Type="http://schemas.openxmlformats.org/officeDocument/2006/relationships/slide" Target="slides/slide40.xml"/>
<Relationship Id="rId48" Type="http://schemas.openxmlformats.org/officeDocument/2006/relationships/slide" Target="slides/slide41.xml"/>
<Relationship Id="rId49" Type="http://schemas.openxmlformats.org/officeDocument/2006/relationships/slide" Target="slides/slide42.xml"/>
<Relationship Id="rId50" Type="http://schemas.openxmlformats.org/officeDocument/2006/relationships/slide" Target="slides/slide43.xml"/>
<Relationship Id="rId51" Type="http://schemas.openxmlformats.org/officeDocument/2006/relationships/slide" Target="slides/slide44.xml"/>
<Relationship Id="rId52" Type="http://schemas.openxmlformats.org/officeDocument/2006/relationships/slide" Target="slides/slide45.xml"/>
<Relationship Id="rId53" Type="http://schemas.openxmlformats.org/officeDocument/2006/relationships/slide" Target="slides/slide46.xml"/>
<Relationship Id="rId54" Type="http://schemas.openxmlformats.org/officeDocument/2006/relationships/slide" Target="slides/slide47.xml"/>
<Relationship Id="rId55" Type="http://schemas.openxmlformats.org/officeDocument/2006/relationships/slide" Target="slides/slide48.xml"/>
<Relationship Id="rId56" Type="http://schemas.openxmlformats.org/officeDocument/2006/relationships/slide" Target="slides/slide49.xml"/>
<Relationship Id="rId57" Type="http://schemas.openxmlformats.org/officeDocument/2006/relationships/slide" Target="slides/slide50.xml"/>
<Relationship Id="rId58" Type="http://schemas.openxmlformats.org/officeDocument/2006/relationships/slide" Target="slides/slide51.xml"/>
<Relationship Id="rId59" Type="http://schemas.openxmlformats.org/officeDocument/2006/relationships/slide" Target="slides/slide52.xml"/>
<Relationship Id="rId60" Type="http://schemas.openxmlformats.org/officeDocument/2006/relationships/slide" Target="slides/slide53.xml"/>
<Relationship Id="rId61" Type="http://schemas.openxmlformats.org/officeDocument/2006/relationships/slide" Target="slides/slide54.xml"/>
<Relationship Id="rId62" Type="http://schemas.openxmlformats.org/officeDocument/2006/relationships/slide" Target="slides/slide55.xml"/>
<Relationship Id="rId63" Type="http://schemas.openxmlformats.org/officeDocument/2006/relationships/slide" Target="slides/slide56.xml"/>
<Relationship Id="rId64" Type="http://schemas.openxmlformats.org/officeDocument/2006/relationships/slide" Target="slides/slide57.xml"/>
<Relationship Id="rId65" Type="http://schemas.openxmlformats.org/officeDocument/2006/relationships/slide" Target="slides/slide58.xml"/>
<Relationship Id="rId66" Type="http://schemas.openxmlformats.org/officeDocument/2006/relationships/slide" Target="slides/slide59.xml"/>
<Relationship Id="rId67" Type="http://schemas.openxmlformats.org/officeDocument/2006/relationships/slide" Target="slides/slide60.xml"/>
<Relationship Id="rId68" Type="http://schemas.openxmlformats.org/officeDocument/2006/relationships/slide" Target="slides/slide61.xml"/>
<Relationship Id="rId69" Type="http://schemas.openxmlformats.org/officeDocument/2006/relationships/slide" Target="slides/slide62.xml"/>
<Relationship Id="rId70" Type="http://schemas.openxmlformats.org/officeDocument/2006/relationships/slide" Target="slides/slide63.xml"/>
<Relationship Id="rId71" Type="http://schemas.openxmlformats.org/officeDocument/2006/relationships/slide" Target="slides/slide64.xml"/>
<Relationship Id="rId72" Type="http://schemas.openxmlformats.org/officeDocument/2006/relationships/slide" Target="slides/slide6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9e935a1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dbffab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6e609d5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88fa350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e2aedf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46eb58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0511d6d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d630018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e9b2e85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e0b4e49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840aa07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d5aef3e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d10ff53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6eae24a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6ae9d0f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1c96809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dcd613b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6aa9899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a08914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329a549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878b23b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bfd7512.png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d1117b7.png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d2c2751.png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dc9770a.png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5a661a0.png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e537b4e.png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ac44d6f.png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db7f160.png"/>
</Relationships>

</file>

<file path=ppt/slides/_rels/slide3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7480de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3228e7b.png"/>
</Relationships>

</file>

<file path=ppt/slides/_rels/slide4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b889b99.png"/>
</Relationships>

</file>

<file path=ppt/slides/_rels/slide4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59f808c.png"/>
</Relationships>

</file>

<file path=ppt/slides/_rels/slide4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ab0a3a8.png"/>
</Relationships>

</file>

<file path=ppt/slides/_rels/slide4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2c888b2.png"/>
</Relationships>

</file>

<file path=ppt/slides/_rels/slide4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b866ff5.png"/>
</Relationships>

</file>

<file path=ppt/slides/_rels/slide4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7204bf1.png"/>
</Relationships>

</file>

<file path=ppt/slides/_rels/slide4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959c713.png"/>
</Relationships>

</file>

<file path=ppt/slides/_rels/slide4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51cd604.png"/>
</Relationships>

</file>

<file path=ppt/slides/_rels/slide4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826b3a5.png"/>
</Relationships>

</file>

<file path=ppt/slides/_rels/slide4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4dc19d1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1b84fac.png"/>
</Relationships>

</file>

<file path=ppt/slides/_rels/slide5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e22fb3e.png"/>
</Relationships>

</file>

<file path=ppt/slides/_rels/slide5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a9cdbef.png"/>
</Relationships>

</file>

<file path=ppt/slides/_rels/slide5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02b45f9.png"/>
</Relationships>

</file>

<file path=ppt/slides/_rels/slide5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8fee6ba.png"/>
</Relationships>

</file>

<file path=ppt/slides/_rels/slide5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6ddc1f3.png"/>
</Relationships>

</file>

<file path=ppt/slides/_rels/slide5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8e8443f.png"/>
</Relationships>

</file>

<file path=ppt/slides/_rels/slide5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8d8a149.png"/>
</Relationships>

</file>

<file path=ppt/slides/_rels/slide5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644cc5d.png"/>
</Relationships>

</file>

<file path=ppt/slides/_rels/slide5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ec50980.png"/>
</Relationships>

</file>

<file path=ppt/slides/_rels/slide5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9f2e31b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b76ae4a.png"/>
</Relationships>

</file>

<file path=ppt/slides/_rels/slide6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91c2fbf.png"/>
</Relationships>

</file>

<file path=ppt/slides/_rels/slide6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982d24d.png"/>
</Relationships>

</file>

<file path=ppt/slides/_rels/slide6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bbce2ef.png"/>
</Relationships>

</file>

<file path=ppt/slides/_rels/slide6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dd6cf57.png"/>
</Relationships>

</file>

<file path=ppt/slides/_rels/slide6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1c6994c.png"/>
</Relationships>

</file>

<file path=ppt/slides/_rels/slide6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57a5de6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cacab2f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c1ac1fc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0b5b6a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Mirror Matches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24  Annotations +  38  Analogs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trans-EKODE-(E)-Ib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293.21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9Z,11E,13E-Octadecatrienoic acid methyl ester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293.246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0.9413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2117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Thr-Val-Leu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332.218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 Lauramidopropyl betaine|3-(Dodecanoylamino)propyl(carboxymethyl)dimethylammonium|carboxymethyl-[3-(dodecanoylamino)propyl]-dimethylazanium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343.294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Tris(2-butoxyethyl) phosphate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399.249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PALMITOYLCARNITINE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400.34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CHOLIC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409.293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0.8133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4789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NCGC00385811-01!6-[3-[(3,4-dimethoxyphenyl)methyl]-4-methoxy-2-(methoxymethyl)butyl]-4-methoxy-1,3-benzodioxole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415.21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0.9054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Massbank:RP025103 Oleoyl-L-Carnitine|(3R)-3-[(Z)-octadec-9-enoyl]oxy-4-(trimethylazaniumyl)butanoate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426.356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1568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NCGC00385123-01_C22H30O6_7b,9-Dihydroxy-3-(hydroxymethyl)-1,1,6,8-tetramethyl-5-oxo-1,1a,1b,4,4a,5,7a,7b,8,9-decahydro-9aH-cyclopropa[3,4]benzo[1,2-e]azulen-9a-yl acetate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432.236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0.8828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Annotations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PC(17:0/0:0); [M+H]+ C25H53N1O7P1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509.334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N-[1,3-dihydroxyoctadec-4-en-2-yl]octadecanamide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548.538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0.8074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2926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Contaminant vial septum ThermoFisher C5000-44B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628.192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0.9685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1687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1-Hexadecyl-2-(9Z-octadecenoyl)-sn-glycero-3-phosphocholine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746.603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1,2-Dihexadecanoyl-sn-glycero-3-phosphocholine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756.548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0.8277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1,2-Di-(9Z,12Z,15Z-octadecatrienoyl)-sn-glycero-3-phosphocholine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778.534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deoxycholic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785.59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0.8326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2086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Analogs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Amantadine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119.085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2148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Bovinocidin (3-Nitropropionic Acid)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120.065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0.7505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Massbank:RP001302 L-Glutamine|(2S)-5-amino-2-azaniumyl-5-oxopentanoate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147.076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0.8617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Massbank:PB000490 Spermine|N,N'-bis(3-aminopropyl)butane-1,4-diamine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129.138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.alpha.-Pinene oxide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135.08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0.9582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NCGC00170025-02!N-(1-hydroxy-3-phenylpropan-2-yl)benzamide [IIN-based: Match]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163.075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0.7051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Massbank:LU068806 1-Cyclohexylpyrrolidin-2-one|N-Cyclohexyl-2-pyrrolidone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171.148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0.8571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PHOSPHOCHOLINE CHLORIDE - 50.00 eV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206.055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0.8721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1156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Dodecanedioic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230.174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1723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Massbank:EQ357803 Aspirin|Acetyl salicilic acid|2-acetyloxybenzoic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237.111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0.9038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Tri(propylene glycol) butyl ether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239.127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0.7185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9-(2,3-dihydroxypropoxy)-9-oxononanoic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245.138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9Z,11E,13E-Octadecatrienoic acid methyl ester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263.236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0.8230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L-CARNITINE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162.112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MassbankEU:SM878401 4-Amino-N,N-dimethylbenzenesulfonamide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285.13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Glutathione, oxidized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307.043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0.8261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13-Keto-9Z,11E-octadecadienoic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309.241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0.7593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Myristoleic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310.309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0.8531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12(13)-Epoxy-9Z-octadecenoic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311.256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0.8039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2126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13-Keto-9Z,11E-octadecadienoic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313.236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0.7014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2343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Glycerol 1-myristate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313.272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0.8287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2149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14-hydroxy-14-(hydroxymethyl)-5,9-dimethyltetracyclo[11.2.1.0,?.0?,?]hexadecane-5-carboxylic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330.244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gamma-sitosterol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337.234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0.7949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2264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5-[(8aS)-2,5,5,8a-tetramethyl-3-oxo-4a,6,7,8-tetrahydro-4H-naphthalen-1-yl]-3-methylpentanoic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337.272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0.8364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2091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2,4,7,9-Tetramethyl-5-decyne-4,7-diol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209.189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3Beta-Hydroxy-23,24-Bisnorchol-5-Enic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339.267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0.7473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cordycepin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346.09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0.8456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Val-Gly-Val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346.198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2314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CHOLIC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373.272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2080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Massbank:RP029702 N-Oleyl-Leucine|N-oleoyl leucine|(2S)-4-methyl-2-[[(Z)-octadec-9-enoyl]amino]pentanoic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392.13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0.8398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MassbankEU:SM880602 Tri(butoxyethyl)phosphate|Tris(2-butoxyethyl) phosphate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399.306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0.8122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Lyso-PAF C-18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424.281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Contaminant vial septum ThermoFisher C5000-44B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554.174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0.9376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Cer(d18:1/24:1); [M+H]+ C42H82N1O3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594.58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0.8333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GalCer(d18:1/18:0); [M+H]+ C42H82N1O8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650.642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2352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MassbankEU:SM876801 N,N-Dimethyldodecylamine N-oxide|Lauramine oxide|N,N-dimethyldodecan-1-amine oxide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230.247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0.9671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N-Oleoyl-D-erythro-sphingosylphosphorylcholine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672.419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0.8067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N-Oleoyl-D-erythro-sphingosylphosphorylcholine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672.419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0.7623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1643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1-Hexadecanoyl-2-(9Z-octadecenoyl)-sn-glycero-3-phosphocholine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700.45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0.7696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1-(9Z-Octadecenoyl)-2-tetradecanoyl-sn-glycero-3-phosphocholine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706.499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1-Octadecanoyl-2-(5Z,8Z,11Z,14Z-eicosatetraenoyl)-sn-glycero-3-phosphocholine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768.586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0.8932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Isodeoxycholic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829.481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0.7605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Palmitelaidic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255.231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0.8066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2176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Palmitamide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256.262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1113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HMDB:HMDB01078-1419 Mannose 6-phosphate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261.057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0.7808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camilgosmanov</cp:lastModifiedBy>
  <cp:revision>3</cp:revision>
  <dcterms:created xsi:type="dcterms:W3CDTF">2017-02-13T16:18:36Z</dcterms:created>
  <dcterms:modified xsi:type="dcterms:W3CDTF">2021-11-02T23:27:10Z</dcterms:modified>
  <cp:category/>
</cp:coreProperties>
</file>