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485e81c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485e81c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485e81c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485e81c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485e81c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485e81c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485e81c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485e81c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485e81c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485e81c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485e81c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485e81c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485e81c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485e81c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485e81c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485e81c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0485e81c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0485e81c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485e81c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485e81c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485e81c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0485e81c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485e81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485e81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485e81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485e81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485e81c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485e81c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485e81c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485e81c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485e8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485e8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485e81c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485e81c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485e81c9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485e81c9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485e81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485e81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Jaringan 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Join Room : client.py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33875" y="1461800"/>
            <a:ext cx="349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Fungsi Join_msg()</a:t>
            </a:r>
            <a:endParaRPr b="1" sz="19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Untuk mengirimkan pesan bahwa user ingin bergabung dengan id room yang telah dimasukan yang telah diinputkan user agar didata oleh server.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Jika berhasil, maka user akan dialihkan ke halaman permainan dan jika tidak, user akan dialihkan ke halaman pemberitahuan.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175" y="1378100"/>
            <a:ext cx="4913024" cy="29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Join Room : server.py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411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Jika server menerima pesan request Join, maka server akan mengecek apakah room tersebut ada atau tidak.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Jika ada, maka alamat client tersebut akan ditampung pada dictionary room_id (room adalah key berisi list dari client di room tersebut)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Kemudian server mengirimkan pesan ke client tersebut bahwa berhasil dimasukan kedalam room.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4137"/>
            <a:ext cx="4472700" cy="3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Memasukan Username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Source Code untuk Menu Memasukkan Username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88" y="1790025"/>
            <a:ext cx="64865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7042800" y="1657350"/>
            <a:ext cx="16566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984850" y="1750950"/>
            <a:ext cx="21591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disamping berfungsi untuk menampilkan frame untuk memasukkan username.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Memasukan Username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2380375"/>
            <a:ext cx="3931500" cy="1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</a:t>
            </a:r>
            <a:r>
              <a:rPr b="1" lang="en"/>
              <a:t>engirim username ke server (dari sisi client)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7042800" y="1657350"/>
            <a:ext cx="16566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925" y="1447600"/>
            <a:ext cx="3884400" cy="3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Memasukan Username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5525" y="1288050"/>
            <a:ext cx="83010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</a:t>
            </a:r>
            <a:r>
              <a:rPr b="1" lang="en"/>
              <a:t>engirim username ke server (dari sisi server)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7042800" y="1657350"/>
            <a:ext cx="16566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475" y="1766300"/>
            <a:ext cx="3308774" cy="3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6300"/>
            <a:ext cx="3226646" cy="3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Target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7042800" y="1657350"/>
            <a:ext cx="16566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00" y="1266329"/>
            <a:ext cx="2029050" cy="44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698" y="1154275"/>
            <a:ext cx="78739" cy="6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41550" y="1235850"/>
            <a:ext cx="349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Pembuatan Room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Tercapai</a:t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Join Room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Tercapai</a:t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Memasukkan Username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Tercapai</a:t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0" name="Google Shape;170;p27"/>
          <p:cNvSpPr txBox="1"/>
          <p:nvPr/>
        </p:nvSpPr>
        <p:spPr>
          <a:xfrm>
            <a:off x="6818550" y="1825400"/>
            <a:ext cx="788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100%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00" y="2444567"/>
            <a:ext cx="2029050" cy="44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698" y="2332513"/>
            <a:ext cx="78739" cy="6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818550" y="3003638"/>
            <a:ext cx="788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100%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3728792"/>
            <a:ext cx="2029050" cy="44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998" y="3616738"/>
            <a:ext cx="78739" cy="6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6782850" y="4287863"/>
            <a:ext cx="788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100%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50" y="1787200"/>
            <a:ext cx="2763600" cy="293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6800" y="1367625"/>
            <a:ext cx="23184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07" y="1815150"/>
            <a:ext cx="2784669" cy="29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356075" y="1367625"/>
            <a:ext cx="23184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</a:t>
            </a:r>
            <a:r>
              <a:rPr lang="en"/>
              <a:t> Room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6800" y="1367625"/>
            <a:ext cx="23184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Join Room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5" y="1787325"/>
            <a:ext cx="2763600" cy="29055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6350850" y="1975900"/>
            <a:ext cx="2517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Jika Create Room atau Join Room berhasil, akan redirect ke Chat Room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954" y="1787325"/>
            <a:ext cx="2736921" cy="29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412800" y="1425975"/>
            <a:ext cx="23184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Chat</a:t>
            </a:r>
            <a:r>
              <a:rPr lang="en"/>
              <a:t> Room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1844663"/>
            <a:ext cx="4997561" cy="305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344575" y="1389325"/>
            <a:ext cx="23184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 User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Selanjutnya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Membuat Sesi Permainan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Membuat Fitur Pembagian Role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2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Krisna Badru W							05111740000048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Affan Ahsanul Habib						05111740000091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Fawwaz Zuhdan Nauvali		05111740000106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Najatul Muslim Dinatra					05111740000079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Meila Kamilia							05111740000189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Vania Cikanindi 							05111740000193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Shania Eriadhani Astagina 				05111740000110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Pengerjaan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377175" y="1859475"/>
            <a:ext cx="2589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b="1" lang="en"/>
              <a:t>Tkinter</a:t>
            </a:r>
            <a:r>
              <a:rPr lang="en"/>
              <a:t>, dengan membuat class Window(Tk) sebagai class utama GUI.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00" y="1152425"/>
            <a:ext cx="5855924" cy="3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untuk Pembuatan Room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Source Code untuk Menu Create Room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5" y="1744000"/>
            <a:ext cx="6967175" cy="2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client.py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896000" y="1266325"/>
            <a:ext cx="293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number terdiri atas 5 digit angka atau huruf yang dibuat dengan acak menggunakan fungsi generateKode().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Bisa juga dengan user memasukan id room sendiri.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4024"/>
            <a:ext cx="5486900" cy="16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client.py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409075" y="1152425"/>
            <a:ext cx="34233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</a:t>
            </a:r>
            <a:r>
              <a:rPr b="1" lang="en"/>
              <a:t>create_msg </a:t>
            </a:r>
            <a:r>
              <a:rPr lang="en"/>
              <a:t>dijalankan ketika user telah mengetikkan username dan room number, dan meng-klik tombol Create.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Fungsi ini akan mengirim </a:t>
            </a:r>
            <a:r>
              <a:rPr i="1" lang="en"/>
              <a:t>request</a:t>
            </a:r>
            <a:r>
              <a:rPr lang="en"/>
              <a:t> ke server untuk membuat room. Jika </a:t>
            </a:r>
            <a:r>
              <a:rPr i="1" lang="en"/>
              <a:t>room</a:t>
            </a:r>
            <a:r>
              <a:rPr lang="en"/>
              <a:t> berhasil dibuat, client akan diarahkan ke halaman permainan.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8" y="1350813"/>
            <a:ext cx="49053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server.py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5598075" y="1266325"/>
            <a:ext cx="323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Apabila server menerima request CREATE dari client, maka server akan mengambil id room  dan username yang dikirimkan oleh pembuat room, dan menambahkan ke </a:t>
            </a:r>
            <a:r>
              <a:rPr b="1" lang="en" sz="1400">
                <a:solidFill>
                  <a:srgbClr val="000000"/>
                </a:solidFill>
              </a:rPr>
              <a:t>room_id </a:t>
            </a:r>
            <a:r>
              <a:rPr lang="en" sz="1400">
                <a:solidFill>
                  <a:srgbClr val="000000"/>
                </a:solidFill>
              </a:rPr>
              <a:t>yang bertipe dictionary serta menambahkan username ke dalam list </a:t>
            </a:r>
            <a:r>
              <a:rPr b="1" lang="en" sz="1400">
                <a:solidFill>
                  <a:srgbClr val="000000"/>
                </a:solidFill>
              </a:rPr>
              <a:t>usernamelist</a:t>
            </a:r>
            <a:r>
              <a:rPr lang="en" sz="1400">
                <a:solidFill>
                  <a:srgbClr val="000000"/>
                </a:solidFill>
              </a:rPr>
              <a:t> di room tersebut dan mendaftarkan username tersebut dengan client dengan memasukannya ke dict </a:t>
            </a:r>
            <a:r>
              <a:rPr b="1" lang="en" sz="1400">
                <a:solidFill>
                  <a:srgbClr val="000000"/>
                </a:solidFill>
              </a:rPr>
              <a:t>user_username</a:t>
            </a:r>
            <a:r>
              <a:rPr lang="en" sz="1400">
                <a:solidFill>
                  <a:srgbClr val="000000"/>
                </a:solidFill>
              </a:rPr>
              <a:t>.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78641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Join Room : client.py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991075"/>
            <a:ext cx="85206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Frame JoinRoom_frame </a:t>
            </a:r>
            <a:r>
              <a:rPr lang="en" sz="1400">
                <a:solidFill>
                  <a:srgbClr val="000000"/>
                </a:solidFill>
              </a:rPr>
              <a:t>Menampilkan halaman Join Room</a:t>
            </a:r>
            <a:r>
              <a:rPr b="1" lang="en" sz="1400">
                <a:solidFill>
                  <a:srgbClr val="000000"/>
                </a:solidFill>
              </a:rPr>
              <a:t>. </a:t>
            </a:r>
            <a:r>
              <a:rPr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erdapat sebuah kolom isian untuk id room yang dituju. Jika user menekan tombol </a:t>
            </a:r>
            <a:r>
              <a:rPr b="1" lang="en" sz="1400">
                <a:solidFill>
                  <a:srgbClr val="000000"/>
                </a:solidFill>
              </a:rPr>
              <a:t>b_join_room</a:t>
            </a:r>
            <a:r>
              <a:rPr lang="en" sz="1400">
                <a:solidFill>
                  <a:srgbClr val="000000"/>
                </a:solidFill>
              </a:rPr>
              <a:t>, isi dari kolom tersebut akan diproses pada fungsi </a:t>
            </a:r>
            <a:r>
              <a:rPr b="1" lang="en" sz="1400">
                <a:solidFill>
                  <a:srgbClr val="000000"/>
                </a:solidFill>
              </a:rPr>
              <a:t>Join_msg() </a:t>
            </a:r>
            <a:r>
              <a:rPr lang="en" sz="1400">
                <a:solidFill>
                  <a:srgbClr val="000000"/>
                </a:solidFill>
              </a:rPr>
              <a:t>untuk mengirimkan pesan join ke server.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671"/>
            <a:ext cx="9144000" cy="262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