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Bold" panose="020B0604020202020204" charset="0"/>
      <p:bold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PT Sans Narrow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a slanardo" initials="ns" lastIdx="1" clrIdx="0">
    <p:extLst>
      <p:ext uri="{19B8F6BF-5375-455C-9EA6-DF929625EA0E}">
        <p15:presenceInfo xmlns:p15="http://schemas.microsoft.com/office/powerpoint/2012/main" userId="2362d160c69ac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8465589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8465589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465589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465589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8465589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8465589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8465589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8465589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465589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465589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8465589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8465589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9093f9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9093f9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8465589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8465589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8465589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8465589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2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Jaringan 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 per Progress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641550" y="1235850"/>
            <a:ext cx="3492300" cy="22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1		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A84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Tercapai</a:t>
            </a: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Open Sans SemiBold"/>
              <a:buAutoNum type="arabicPeriod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Fitur 2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Belum Tercapai</a:t>
            </a:r>
            <a:endParaRPr sz="1500">
              <a:solidFill>
                <a:srgbClr val="CC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25" y="1934022"/>
            <a:ext cx="2453192" cy="49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691" y="1810375"/>
            <a:ext cx="95198" cy="73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158672" y="2477618"/>
            <a:ext cx="953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40%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995825" y="1309475"/>
            <a:ext cx="1257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90%</a:t>
            </a:r>
            <a:endParaRPr sz="24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995825" y="2469650"/>
            <a:ext cx="1257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0%</a:t>
            </a:r>
            <a:endParaRPr sz="2400" b="1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979600" y="1235850"/>
            <a:ext cx="1679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KESELURUHAN	</a:t>
            </a:r>
            <a:r>
              <a:rPr lang="en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	</a:t>
            </a:r>
            <a:endParaRPr sz="1500" dirty="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 dirty="0">
              <a:solidFill>
                <a:srgbClr val="6AA84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Selanjutnya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Bug dan Eror pada chat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Fitur pembagian role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Fitur Vote dan Tunjuk (Fitnah)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Fitur Kick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2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Krisna Badru W							05111740000048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Affan Ahsanul Habib						05111740000091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Fawwaz Zuhdan Nauvali		05111740000106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Najatul Muslim Dinatra					05111740000079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Meila Kamilia							05111740000189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Vania Cikanindi 							05111740000193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Shania Eriadhani Astagina 				05111740000110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Pengerjaan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Fitur 1 : </a:t>
            </a:r>
            <a:r>
              <a:rPr lang="en-US" dirty="0" err="1"/>
              <a:t>Menyelesaikan</a:t>
            </a:r>
            <a:r>
              <a:rPr lang="en-US" dirty="0"/>
              <a:t> Bug dan </a:t>
            </a:r>
            <a:r>
              <a:rPr lang="en-US" dirty="0" err="1"/>
              <a:t>Eror</a:t>
            </a:r>
            <a:r>
              <a:rPr lang="en-US" dirty="0"/>
              <a:t> pada chat</a:t>
            </a:r>
            <a:br>
              <a:rPr lang="en-US" dirty="0"/>
            </a:b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Cari username dan room id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membroadcast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client yang </a:t>
            </a:r>
            <a:r>
              <a:rPr lang="en-US" sz="1400" dirty="0" err="1"/>
              <a:t>berada</a:t>
            </a:r>
            <a:r>
              <a:rPr lang="en-US" sz="1400" dirty="0"/>
              <a:t> pada </a:t>
            </a:r>
            <a:r>
              <a:rPr lang="en-US" sz="1400" dirty="0" err="1"/>
              <a:t>id_room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membroadcast</a:t>
            </a:r>
            <a:r>
              <a:rPr lang="en-US" sz="1400" dirty="0"/>
              <a:t>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client </a:t>
            </a:r>
            <a:r>
              <a:rPr lang="en-US" sz="1400" dirty="0" err="1"/>
              <a:t>pengirim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bukan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broadcast.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420F9-8D59-418A-9BEB-77614906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66325"/>
            <a:ext cx="3162300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2D473-D215-4F53-8BEF-F8B2E0ED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00" y="1266325"/>
            <a:ext cx="353377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0FCA-5C06-4C03-819F-88ED7310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8712-78ED-4899-AD7C-F62675F6F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dirty="0"/>
              <a:t> 	Client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chat </a:t>
            </a:r>
            <a:r>
              <a:rPr lang="en-US" dirty="0" err="1"/>
              <a:t>dari</a:t>
            </a:r>
            <a:r>
              <a:rPr lang="en-US" dirty="0"/>
              <a:t> client la	lain </a:t>
            </a:r>
            <a:r>
              <a:rPr lang="en-US" dirty="0" err="1"/>
              <a:t>melalui</a:t>
            </a:r>
            <a:r>
              <a:rPr lang="en-US" dirty="0"/>
              <a:t> server, </a:t>
            </a:r>
            <a:r>
              <a:rPr lang="en-US" dirty="0" err="1"/>
              <a:t>kemudian</a:t>
            </a:r>
            <a:r>
              <a:rPr lang="en-US" dirty="0"/>
              <a:t> 	</a:t>
            </a:r>
            <a:r>
              <a:rPr lang="en-US" dirty="0" err="1"/>
              <a:t>menampilkannya</a:t>
            </a:r>
            <a:r>
              <a:rPr lang="en-US" dirty="0"/>
              <a:t> di masing2 window</a:t>
            </a:r>
          </a:p>
          <a:p>
            <a:pPr lvl="8"/>
            <a:r>
              <a:rPr lang="en-US" dirty="0"/>
              <a:t>X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824D5-3A05-4802-9807-64B3AAC7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450700"/>
            <a:ext cx="6457950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F49F9-B55C-4A79-BBA5-4AA2DFAF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17675"/>
            <a:ext cx="4391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0736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2 : Pembagian Role Antar User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4000E-DFF2-4E45-AE95-8D5703A1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" y="841225"/>
            <a:ext cx="3838575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B330E-132E-4F4C-BD3F-863B5BA6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08" y="841225"/>
            <a:ext cx="4572000" cy="3114675"/>
          </a:xfrm>
          <a:prstGeom prst="rect">
            <a:avLst/>
          </a:prstGeom>
        </p:spPr>
      </p:pic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</a:t>
            </a:r>
            <a:r>
              <a:rPr lang="en-US" sz="1200" dirty="0"/>
              <a:t>salah </a:t>
            </a:r>
            <a:r>
              <a:rPr lang="en-US" sz="1200" dirty="0" err="1"/>
              <a:t>satu</a:t>
            </a:r>
            <a:r>
              <a:rPr lang="en-US" sz="1200" dirty="0"/>
              <a:t> client </a:t>
            </a:r>
            <a:r>
              <a:rPr lang="en-US" sz="1200" dirty="0" err="1"/>
              <a:t>memulai</a:t>
            </a:r>
            <a:r>
              <a:rPr lang="en-US" sz="1200" dirty="0"/>
              <a:t> </a:t>
            </a:r>
            <a:r>
              <a:rPr lang="en-US" sz="1200" dirty="0" err="1"/>
              <a:t>permainan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chat “MULAI”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			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client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role dan kata-kata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“MULAI”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8E2E7F-3D18-454E-81EE-16A97125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16"/>
            <a:ext cx="9144000" cy="4499284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“VOTE”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1BC14-186A-4363-9DA2-4D795C6B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0806"/>
            <a:ext cx="4286250" cy="3324225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				</a:t>
            </a:r>
            <a:r>
              <a:rPr lang="en-US" sz="1200" dirty="0" err="1"/>
              <a:t>Setiap</a:t>
            </a:r>
            <a:r>
              <a:rPr lang="en-US" sz="1200" dirty="0"/>
              <a:t> client/</a:t>
            </a:r>
            <a:r>
              <a:rPr lang="en-US" sz="1200" dirty="0" err="1"/>
              <a:t>pemain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Vote 						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chat “VOTE”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spasi</a:t>
            </a:r>
            <a:r>
              <a:rPr lang="en-US" sz="1200" dirty="0"/>
              <a:t> (“ “) 						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pemain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di vote(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). Di 						</a:t>
            </a:r>
            <a:r>
              <a:rPr lang="en-US" sz="1200" dirty="0" err="1"/>
              <a:t>setiap</a:t>
            </a:r>
            <a:r>
              <a:rPr lang="en-US" sz="1200" dirty="0"/>
              <a:t> client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terbroadcast</a:t>
            </a:r>
            <a:r>
              <a:rPr lang="en-US" sz="1200" dirty="0"/>
              <a:t> </a:t>
            </a:r>
            <a:r>
              <a:rPr lang="en-US" sz="1200" dirty="0" err="1"/>
              <a:t>siapa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						</a:t>
            </a:r>
            <a:r>
              <a:rPr lang="en-US" sz="1200" dirty="0" err="1"/>
              <a:t>melakukan</a:t>
            </a:r>
            <a:r>
              <a:rPr lang="en-US" sz="1200" dirty="0"/>
              <a:t> vote.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CE19-7547-4BFA-9630-189106B3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C3B6-2ADE-4B99-B6E7-35D45A36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53002-26D1-4117-91A5-A4BE369D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625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PT Sans Narrow</vt:lpstr>
      <vt:lpstr>Open Sans SemiBold</vt:lpstr>
      <vt:lpstr>Open Sans</vt:lpstr>
      <vt:lpstr>Arial</vt:lpstr>
      <vt:lpstr>Open Sans ExtraBold</vt:lpstr>
      <vt:lpstr>Tropic</vt:lpstr>
      <vt:lpstr>Progress 2</vt:lpstr>
      <vt:lpstr>Kelompok 2</vt:lpstr>
      <vt:lpstr>Implementasi Pengerjaan</vt:lpstr>
      <vt:lpstr>Fitur 1 : Menyelesaikan Bug dan Eror pada chat </vt:lpstr>
      <vt:lpstr>PowerPoint Presentation</vt:lpstr>
      <vt:lpstr>Fitur 2 : Pembagian Role Antar User</vt:lpstr>
      <vt:lpstr>“MULAI”</vt:lpstr>
      <vt:lpstr>“VOTE”</vt:lpstr>
      <vt:lpstr>PowerPoint Presentation</vt:lpstr>
      <vt:lpstr>Capaian Target</vt:lpstr>
      <vt:lpstr>Capaian Target per Progress</vt:lpstr>
      <vt:lpstr>Target Selanjutnya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</dc:title>
  <cp:lastModifiedBy>naja slanardo</cp:lastModifiedBy>
  <cp:revision>1</cp:revision>
  <dcterms:modified xsi:type="dcterms:W3CDTF">2020-06-01T23:03:53Z</dcterms:modified>
</cp:coreProperties>
</file>