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Open Sans ExtraBold"/>
      <p:bold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8465589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8465589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46558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46558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846558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846558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8465589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8465589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465589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465589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8465589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846558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9093f9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9093f9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8465589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8465589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8465589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8465589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Jaringan 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Selanjutnya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Menyelesaikan Bug dan Eror pada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Menyelesaikan Fitur pembagian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Menyelesaikan Fitur Vote dan Tunjuk (Fitnah)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Menyelesaikan Fitur Kick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2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Krisna Badru W							05111740000048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Affan Ahsanul Habib						05111740000091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Fawwaz Zuhdan Nauvali		05111740000106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Najatul Muslim Dinatra					05111740000079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Meila Kamilia							05111740000189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Vania Cikanindi 							05111740000193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Shania Eriadhani Astagina 				05111740000110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Pengerjaan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1 : Fitur dan Tampilan Chat Antar User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Fitur ini merupakan fitur utama permainan dimana player dapat saling chatting antar player. Chat ini yang selanjutnya juga dapat digunakan untuk command/perintah sistem pada permainan.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2 : Pembagian Role Antar User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Role antar user dilakukan secara acak. Role - role yang ada pada permainan yaitu: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Civilian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Mr. White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Setiap role harus ada yang memiliki.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1205250"/>
            <a:ext cx="7244376" cy="3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48" y="1356127"/>
            <a:ext cx="7816324" cy="29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 per Progress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41550" y="1235850"/>
            <a:ext cx="34923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1		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Tercapai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2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Belum Tercapai</a:t>
            </a:r>
            <a:endParaRPr sz="1500">
              <a:solidFill>
                <a:srgbClr val="CC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25" y="1934022"/>
            <a:ext cx="2453192" cy="49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691" y="1810375"/>
            <a:ext cx="95198" cy="73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158672" y="2477618"/>
            <a:ext cx="953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0%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995825" y="1309475"/>
            <a:ext cx="1257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0%</a:t>
            </a:r>
            <a:endParaRPr b="1" sz="24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995825" y="2469650"/>
            <a:ext cx="1257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0%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979600" y="1235850"/>
            <a:ext cx="16797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ExtraBold"/>
                <a:ea typeface="Open Sans ExtraBold"/>
                <a:cs typeface="Open Sans ExtraBold"/>
                <a:sym typeface="Open Sans ExtraBold"/>
              </a:rPr>
              <a:t>KESELURUHAN</a:t>
            </a:r>
            <a:r>
              <a:rPr lang="en" sz="1500"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	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