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9" r:id="rId12"/>
    <p:sldId id="265" r:id="rId13"/>
  </p:sldIdLst>
  <p:sldSz cx="9144000" cy="5143500" type="screen16x9"/>
  <p:notesSz cx="6858000" cy="9144000"/>
  <p:embeddedFontLs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PT Sans Narrow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ja slanardo" initials="ns" lastIdx="1" clrIdx="0">
    <p:extLst>
      <p:ext uri="{19B8F6BF-5375-455C-9EA6-DF929625EA0E}">
        <p15:presenceInfo xmlns:p15="http://schemas.microsoft.com/office/powerpoint/2012/main" userId="2362d160c69ac7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E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3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584655898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584655898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8465589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8465589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58465589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58465589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58465589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58465589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58465589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58465589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584655898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584655898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59093f9d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59093f9d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584655898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584655898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59093f9d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59093f9d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</a:t>
            </a:r>
            <a:r>
              <a:rPr lang="id-ID" dirty="0"/>
              <a:t>3 - FINAL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Pemrograman Jaringan 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86350" y="1600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Capaian Target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id-ID" dirty="0"/>
              <a:t>apaian Target					</a:t>
            </a:r>
            <a:r>
              <a:rPr lang="id-ID" dirty="0">
                <a:solidFill>
                  <a:srgbClr val="B0ED03"/>
                </a:solidFill>
              </a:rPr>
              <a:t>81.25%</a:t>
            </a:r>
            <a:endParaRPr dirty="0">
              <a:solidFill>
                <a:srgbClr val="B0ED03"/>
              </a:solidFill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i="0" u="none" strike="noStrike" dirty="0" err="1">
                <a:solidFill>
                  <a:srgbClr val="695D46"/>
                </a:solidFill>
                <a:effectLst/>
                <a:latin typeface="Open Sans" panose="020B0604020202020204" charset="0"/>
              </a:rPr>
              <a:t>Pembuatan</a:t>
            </a:r>
            <a:r>
              <a:rPr lang="en-GB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 room</a:t>
            </a:r>
            <a:r>
              <a:rPr lang="id-ID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					</a:t>
            </a:r>
            <a:r>
              <a:rPr lang="id-ID" sz="1800" b="1" i="0" u="none" strike="noStrike" dirty="0">
                <a:solidFill>
                  <a:srgbClr val="92D050"/>
                </a:solidFill>
                <a:effectLst/>
                <a:latin typeface="Open Sans" panose="020B0604020202020204" charset="0"/>
              </a:rPr>
              <a:t>100%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M</a:t>
            </a:r>
            <a:r>
              <a:rPr lang="en-GB" sz="1800" i="0" u="none" strike="noStrike" dirty="0" err="1">
                <a:solidFill>
                  <a:srgbClr val="695D46"/>
                </a:solidFill>
                <a:effectLst/>
                <a:latin typeface="Open Sans" panose="020B0604020202020204" charset="0"/>
              </a:rPr>
              <a:t>emasukan</a:t>
            </a:r>
            <a:r>
              <a:rPr lang="en-GB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 </a:t>
            </a:r>
            <a:r>
              <a:rPr lang="en-GB" sz="1800" i="0" u="none" strike="noStrike" dirty="0" err="1">
                <a:solidFill>
                  <a:srgbClr val="695D46"/>
                </a:solidFill>
                <a:effectLst/>
                <a:latin typeface="Open Sans" panose="020B0604020202020204" charset="0"/>
              </a:rPr>
              <a:t>kode</a:t>
            </a:r>
            <a:r>
              <a:rPr lang="en-GB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 room</a:t>
            </a:r>
            <a:r>
              <a:rPr lang="id-ID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				</a:t>
            </a:r>
            <a:r>
              <a:rPr lang="id-ID" sz="1800" b="1" i="0" u="none" strike="noStrike" dirty="0">
                <a:solidFill>
                  <a:srgbClr val="92D050"/>
                </a:solidFill>
                <a:effectLst/>
                <a:latin typeface="Open Sans" panose="020B0604020202020204" charset="0"/>
              </a:rPr>
              <a:t>100%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M</a:t>
            </a:r>
            <a:r>
              <a:rPr lang="en-GB" sz="1800" i="0" u="none" strike="noStrike" dirty="0" err="1">
                <a:solidFill>
                  <a:srgbClr val="695D46"/>
                </a:solidFill>
                <a:effectLst/>
                <a:latin typeface="Open Sans" panose="020B0604020202020204" charset="0"/>
              </a:rPr>
              <a:t>emasukan</a:t>
            </a:r>
            <a:r>
              <a:rPr lang="en-GB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 username</a:t>
            </a:r>
            <a:r>
              <a:rPr lang="id-ID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				</a:t>
            </a:r>
            <a:r>
              <a:rPr lang="id-ID" sz="1800" b="1" i="0" u="none" strike="noStrike" dirty="0">
                <a:solidFill>
                  <a:srgbClr val="92D050"/>
                </a:solidFill>
                <a:effectLst/>
                <a:latin typeface="Open Sans" panose="020B0604020202020204" charset="0"/>
              </a:rPr>
              <a:t>100%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i="0" u="none" strike="noStrike" dirty="0" err="1">
                <a:solidFill>
                  <a:srgbClr val="695D46"/>
                </a:solidFill>
                <a:effectLst/>
                <a:latin typeface="Open Sans" panose="020B0604020202020204" charset="0"/>
              </a:rPr>
              <a:t>Membuat</a:t>
            </a:r>
            <a:r>
              <a:rPr lang="en-GB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 </a:t>
            </a:r>
            <a:r>
              <a:rPr lang="en-GB" sz="1800" i="0" u="none" strike="noStrike" dirty="0" err="1">
                <a:solidFill>
                  <a:srgbClr val="695D46"/>
                </a:solidFill>
                <a:effectLst/>
                <a:latin typeface="Open Sans" panose="020B0604020202020204" charset="0"/>
              </a:rPr>
              <a:t>sesi</a:t>
            </a:r>
            <a:r>
              <a:rPr lang="en-GB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 </a:t>
            </a:r>
            <a:r>
              <a:rPr lang="en-GB" sz="1800" i="0" u="none" strike="noStrike" dirty="0" err="1">
                <a:solidFill>
                  <a:srgbClr val="695D46"/>
                </a:solidFill>
                <a:effectLst/>
                <a:latin typeface="Open Sans" panose="020B0604020202020204" charset="0"/>
              </a:rPr>
              <a:t>permainan</a:t>
            </a:r>
            <a:r>
              <a:rPr lang="id-ID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				</a:t>
            </a:r>
            <a:r>
              <a:rPr lang="id-ID" sz="1800" b="1" i="0" u="none" strike="noStrike" dirty="0">
                <a:solidFill>
                  <a:srgbClr val="92D050"/>
                </a:solidFill>
                <a:effectLst/>
                <a:latin typeface="Open Sans" panose="020B0604020202020204" charset="0"/>
              </a:rPr>
              <a:t>100%</a:t>
            </a:r>
            <a:endParaRPr lang="id-ID" b="1" dirty="0">
              <a:solidFill>
                <a:srgbClr val="92D050"/>
              </a:solidFill>
              <a:latin typeface="Open Sans" panose="020B060402020202020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P</a:t>
            </a:r>
            <a:r>
              <a:rPr lang="en-GB" sz="1800" i="0" u="none" strike="noStrike" dirty="0" err="1">
                <a:solidFill>
                  <a:srgbClr val="695D46"/>
                </a:solidFill>
                <a:effectLst/>
                <a:latin typeface="Open Sans" panose="020B0604020202020204" charset="0"/>
              </a:rPr>
              <a:t>embagian</a:t>
            </a:r>
            <a:r>
              <a:rPr lang="en-GB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 role</a:t>
            </a:r>
            <a:r>
              <a:rPr lang="id-ID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					</a:t>
            </a:r>
            <a:r>
              <a:rPr lang="id-ID" sz="1800" b="1" i="0" u="none" strike="noStrike" dirty="0">
                <a:solidFill>
                  <a:srgbClr val="92D050"/>
                </a:solidFill>
                <a:effectLst/>
                <a:latin typeface="Open Sans" panose="020B0604020202020204" charset="0"/>
              </a:rPr>
              <a:t>100%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dirty="0">
                <a:solidFill>
                  <a:srgbClr val="695D46"/>
                </a:solidFill>
                <a:latin typeface="Open Sans" panose="020B0604020202020204" charset="0"/>
              </a:rPr>
              <a:t>F</a:t>
            </a:r>
            <a:r>
              <a:rPr lang="en-GB" sz="1800" i="0" u="none" strike="noStrike" dirty="0" err="1">
                <a:solidFill>
                  <a:srgbClr val="695D46"/>
                </a:solidFill>
                <a:effectLst/>
                <a:latin typeface="Open Sans" panose="020B0604020202020204" charset="0"/>
              </a:rPr>
              <a:t>itur</a:t>
            </a:r>
            <a:r>
              <a:rPr lang="en-GB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 chat </a:t>
            </a:r>
            <a:r>
              <a:rPr lang="en-GB" sz="1800" i="0" u="none" strike="noStrike" dirty="0" err="1">
                <a:solidFill>
                  <a:srgbClr val="695D46"/>
                </a:solidFill>
                <a:effectLst/>
                <a:latin typeface="Open Sans" panose="020B0604020202020204" charset="0"/>
              </a:rPr>
              <a:t>untuk</a:t>
            </a:r>
            <a:r>
              <a:rPr lang="en-GB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 </a:t>
            </a:r>
            <a:r>
              <a:rPr lang="en-GB" sz="1800" i="0" u="none" strike="noStrike" dirty="0" err="1">
                <a:solidFill>
                  <a:srgbClr val="695D46"/>
                </a:solidFill>
                <a:effectLst/>
                <a:latin typeface="Open Sans" panose="020B0604020202020204" charset="0"/>
              </a:rPr>
              <a:t>bermain</a:t>
            </a:r>
            <a:r>
              <a:rPr lang="id-ID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				</a:t>
            </a:r>
            <a:r>
              <a:rPr lang="id-ID" sz="1800" b="1" i="0" u="none" strike="noStrike" dirty="0">
                <a:solidFill>
                  <a:srgbClr val="92D050"/>
                </a:solidFill>
                <a:effectLst/>
                <a:latin typeface="Open Sans" panose="020B0604020202020204" charset="0"/>
              </a:rPr>
              <a:t>100%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Voting user</a:t>
            </a:r>
            <a:r>
              <a:rPr lang="id-ID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 dan </a:t>
            </a:r>
            <a:r>
              <a:rPr lang="en-GB" sz="1800" i="0" u="none" strike="noStrike" dirty="0" err="1">
                <a:solidFill>
                  <a:srgbClr val="695D46"/>
                </a:solidFill>
                <a:effectLst/>
                <a:latin typeface="Open Sans" panose="020B0604020202020204" charset="0"/>
              </a:rPr>
              <a:t>diskualifikasi</a:t>
            </a:r>
            <a:r>
              <a:rPr lang="en-GB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 player</a:t>
            </a:r>
            <a:r>
              <a:rPr lang="id-ID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 			</a:t>
            </a:r>
            <a:r>
              <a:rPr lang="id-ID" sz="1800" b="1" i="0" u="none" strike="noStrike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Open Sans" panose="020B0604020202020204" charset="0"/>
              </a:rPr>
              <a:t>50%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dirty="0">
                <a:solidFill>
                  <a:srgbClr val="695D46"/>
                </a:solidFill>
                <a:latin typeface="Open Sans" panose="020B0604020202020204" charset="0"/>
              </a:rPr>
              <a:t>P</a:t>
            </a:r>
            <a:r>
              <a:rPr lang="en-GB" sz="1800" i="0" u="none" strike="noStrike" dirty="0" err="1">
                <a:solidFill>
                  <a:srgbClr val="695D46"/>
                </a:solidFill>
                <a:effectLst/>
                <a:latin typeface="Open Sans" panose="020B0604020202020204" charset="0"/>
              </a:rPr>
              <a:t>enetapan</a:t>
            </a:r>
            <a:r>
              <a:rPr lang="en-GB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 </a:t>
            </a:r>
            <a:r>
              <a:rPr lang="en-GB" sz="1800" i="0" u="none" strike="noStrike" dirty="0" err="1">
                <a:solidFill>
                  <a:srgbClr val="695D46"/>
                </a:solidFill>
                <a:effectLst/>
                <a:latin typeface="Open Sans" panose="020B0604020202020204" charset="0"/>
              </a:rPr>
              <a:t>pemenang</a:t>
            </a:r>
            <a:r>
              <a:rPr lang="id-ID" sz="1800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 	</a:t>
            </a:r>
            <a:r>
              <a:rPr lang="id-ID" sz="1800" b="1" i="0" u="none" strike="noStrike" dirty="0">
                <a:solidFill>
                  <a:srgbClr val="695D46"/>
                </a:solidFill>
                <a:effectLst/>
                <a:latin typeface="Open Sans" panose="020B0604020202020204" charset="0"/>
              </a:rPr>
              <a:t>			</a:t>
            </a:r>
            <a:r>
              <a:rPr lang="id-ID" sz="1800" b="1" i="0" u="none" strike="noStrike" dirty="0">
                <a:solidFill>
                  <a:srgbClr val="C00000"/>
                </a:solidFill>
                <a:effectLst/>
                <a:latin typeface="Open Sans" panose="020B0604020202020204" charset="0"/>
              </a:rPr>
              <a:t>0%</a:t>
            </a:r>
            <a:endParaRPr lang="en-GB" sz="1800" b="1" i="0" u="none" strike="noStrike" dirty="0">
              <a:solidFill>
                <a:srgbClr val="C00000"/>
              </a:solidFill>
              <a:effectLst/>
              <a:latin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0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Selanjutnya</a:t>
            </a:r>
            <a:endParaRPr dirty="0"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Menyelesaikan Bug dan Eror</a:t>
            </a:r>
            <a:endParaRPr lang="id-ID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Menyelesaikan Fitur </a:t>
            </a:r>
            <a:r>
              <a:rPr lang="en-GB" dirty="0"/>
              <a:t>d</a:t>
            </a:r>
            <a:r>
              <a:rPr lang="id-ID" dirty="0"/>
              <a:t>iskualifikasi dan penetapan pemenang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Kelompok 2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Krisna Badru W					05111740000048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Affan Ahsanul Habib					05111740000091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Muhammad Fawwaz Zuhdan Nauvali		</a:t>
            </a:r>
            <a:r>
              <a:rPr lang="id-ID" dirty="0"/>
              <a:t>	</a:t>
            </a:r>
            <a:r>
              <a:rPr lang="en" dirty="0"/>
              <a:t>05111740000106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Najatul Muslim Dinatra				05111740000079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Meila Kamilia					05111740000189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Vania Cikanindi 					05111740000193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Shania Eriadhani Astagina 				05111740000110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86350" y="1600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 Pengerjaan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Menyelesaikan</a:t>
            </a:r>
            <a:r>
              <a:rPr lang="en-US" dirty="0"/>
              <a:t> Bug dan </a:t>
            </a:r>
            <a:r>
              <a:rPr lang="en-US" dirty="0" err="1"/>
              <a:t>Eror</a:t>
            </a:r>
            <a:r>
              <a:rPr lang="en-US" dirty="0"/>
              <a:t> pada chat</a:t>
            </a:r>
            <a:br>
              <a:rPr lang="en-US" dirty="0"/>
            </a:b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Cari username dan room id </a:t>
            </a:r>
            <a:r>
              <a:rPr lang="en-US" sz="1400" dirty="0" err="1"/>
              <a:t>terlebih</a:t>
            </a:r>
            <a:r>
              <a:rPr lang="en-US" sz="1400" dirty="0"/>
              <a:t> </a:t>
            </a:r>
            <a:r>
              <a:rPr lang="en-US" sz="1400" dirty="0" err="1"/>
              <a:t>dahulu</a:t>
            </a:r>
            <a:r>
              <a:rPr lang="en-US" sz="1400" dirty="0"/>
              <a:t>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membroadcast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client yang </a:t>
            </a:r>
            <a:r>
              <a:rPr lang="en-US" sz="1400" dirty="0" err="1"/>
              <a:t>berada</a:t>
            </a:r>
            <a:r>
              <a:rPr lang="en-US" sz="1400" dirty="0"/>
              <a:t> pada </a:t>
            </a:r>
            <a:r>
              <a:rPr lang="en-US" sz="1400" dirty="0" err="1"/>
              <a:t>id_room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sebelum</a:t>
            </a:r>
            <a:r>
              <a:rPr lang="en-US" sz="1400" dirty="0"/>
              <a:t> </a:t>
            </a:r>
            <a:r>
              <a:rPr lang="en-US" sz="1400" dirty="0" err="1"/>
              <a:t>membroadcast</a:t>
            </a:r>
            <a:r>
              <a:rPr lang="en-US" sz="1400" dirty="0"/>
              <a:t> </a:t>
            </a:r>
            <a:r>
              <a:rPr lang="en-US" sz="1400" dirty="0" err="1"/>
              <a:t>cek</a:t>
            </a:r>
            <a:r>
              <a:rPr lang="en-US" sz="1400" dirty="0"/>
              <a:t> </a:t>
            </a:r>
            <a:r>
              <a:rPr lang="en-US" sz="1400" dirty="0" err="1"/>
              <a:t>apakah</a:t>
            </a:r>
            <a:r>
              <a:rPr lang="en-US" sz="1400" dirty="0"/>
              <a:t> client </a:t>
            </a:r>
            <a:r>
              <a:rPr lang="en-US" sz="1400" dirty="0" err="1"/>
              <a:t>pengirim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bukan</a:t>
            </a:r>
            <a:r>
              <a:rPr lang="en-US" sz="1400" dirty="0"/>
              <a:t>,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pengirim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broadcast.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420F9-8D59-418A-9BEB-77614906F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65" y="1266325"/>
            <a:ext cx="3162300" cy="224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92D473-D215-4F53-8BEF-F8B2E0ED2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265" y="1266325"/>
            <a:ext cx="3533775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0FCA-5C06-4C03-819F-88ED7310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18712-78ED-4899-AD7C-F62675F6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81" y="1266325"/>
            <a:ext cx="8684019" cy="33027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8"/>
            <a:r>
              <a:rPr lang="en-US" dirty="0"/>
              <a:t> 	Client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chat </a:t>
            </a:r>
            <a:r>
              <a:rPr lang="en-US" dirty="0" err="1"/>
              <a:t>dari</a:t>
            </a:r>
            <a:r>
              <a:rPr lang="en-US" dirty="0"/>
              <a:t> client la	lain </a:t>
            </a:r>
            <a:r>
              <a:rPr lang="en-US" dirty="0" err="1"/>
              <a:t>melalui</a:t>
            </a:r>
            <a:r>
              <a:rPr lang="en-US" dirty="0"/>
              <a:t> server, </a:t>
            </a:r>
            <a:r>
              <a:rPr lang="en-US" dirty="0" err="1"/>
              <a:t>kemudian</a:t>
            </a:r>
            <a:r>
              <a:rPr lang="en-US" dirty="0"/>
              <a:t> 	</a:t>
            </a:r>
            <a:r>
              <a:rPr lang="en-US" dirty="0" err="1"/>
              <a:t>menampilkannya</a:t>
            </a:r>
            <a:r>
              <a:rPr lang="en-US" dirty="0"/>
              <a:t> di </a:t>
            </a:r>
            <a:r>
              <a:rPr lang="en-US" dirty="0" err="1"/>
              <a:t>masing</a:t>
            </a:r>
            <a:r>
              <a:rPr lang="id-ID" dirty="0"/>
              <a:t>-masing </a:t>
            </a:r>
            <a:r>
              <a:rPr lang="en-US" dirty="0"/>
              <a:t>window</a:t>
            </a:r>
          </a:p>
          <a:p>
            <a:pPr lvl="8"/>
            <a:r>
              <a:rPr lang="en-US" dirty="0"/>
              <a:t>X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824D5-3A05-4802-9807-64B3AAC7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450700"/>
            <a:ext cx="6457950" cy="2466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DF49F9-B55C-4A79-BBA5-4AA2DFAF1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917675"/>
            <a:ext cx="4391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2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107364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Pembagian Role Antar User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F4000E-DFF2-4E45-AE95-8D5703A1C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23" y="684703"/>
            <a:ext cx="3838575" cy="415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1B330E-132E-4F4C-BD3F-863B5BA6B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298" y="684703"/>
            <a:ext cx="4572000" cy="3114675"/>
          </a:xfrm>
          <a:prstGeom prst="rect">
            <a:avLst/>
          </a:prstGeom>
        </p:spPr>
      </p:pic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	</a:t>
            </a:r>
            <a:r>
              <a:rPr lang="id-ID" dirty="0"/>
              <a:t>  </a:t>
            </a:r>
            <a:r>
              <a:rPr lang="en-US" sz="1200" dirty="0"/>
              <a:t>salah </a:t>
            </a:r>
            <a:r>
              <a:rPr lang="en-US" sz="1200" dirty="0" err="1"/>
              <a:t>satu</a:t>
            </a:r>
            <a:r>
              <a:rPr lang="en-US" sz="1200" dirty="0"/>
              <a:t> client </a:t>
            </a:r>
            <a:r>
              <a:rPr lang="en-US" sz="1200" dirty="0" err="1"/>
              <a:t>memulai</a:t>
            </a:r>
            <a:r>
              <a:rPr lang="en-US" sz="1200" dirty="0"/>
              <a:t> </a:t>
            </a:r>
            <a:r>
              <a:rPr lang="en-US" sz="1200" dirty="0" err="1"/>
              <a:t>permainan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chat “MULAI”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			</a:t>
            </a:r>
            <a:r>
              <a:rPr lang="id-ID" sz="1200" dirty="0"/>
              <a:t>  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client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role dan kata-kata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16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“MULAI”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8E2E7F-3D18-454E-81EE-16A97125E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216"/>
            <a:ext cx="9144000" cy="4499284"/>
          </a:xfrm>
          <a:prstGeom prst="rect">
            <a:avLst/>
          </a:prstGeom>
        </p:spPr>
      </p:pic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“VOTE”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71BC14-186A-4363-9DA2-4D795C6B2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80806"/>
            <a:ext cx="4286250" cy="3324225"/>
          </a:xfrm>
          <a:prstGeom prst="rect">
            <a:avLst/>
          </a:prstGeom>
        </p:spPr>
      </p:pic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					</a:t>
            </a:r>
            <a:r>
              <a:rPr lang="en-US" sz="1200" dirty="0" err="1"/>
              <a:t>Setiap</a:t>
            </a:r>
            <a:r>
              <a:rPr lang="en-US" sz="1200" dirty="0"/>
              <a:t> client/</a:t>
            </a:r>
            <a:r>
              <a:rPr lang="en-US" sz="1200" dirty="0" err="1"/>
              <a:t>pemain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Vote 						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chat “VOTE”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spasi</a:t>
            </a:r>
            <a:r>
              <a:rPr lang="en-US" sz="1200" dirty="0"/>
              <a:t> (“ “) 						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pemain</a:t>
            </a:r>
            <a:r>
              <a:rPr lang="en-US" sz="1200" dirty="0"/>
              <a:t> yang </a:t>
            </a:r>
            <a:r>
              <a:rPr lang="en-US" sz="1200" dirty="0" err="1"/>
              <a:t>ingin</a:t>
            </a:r>
            <a:r>
              <a:rPr lang="en-US" sz="1200" dirty="0"/>
              <a:t> di vote(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). Di 						</a:t>
            </a:r>
            <a:r>
              <a:rPr lang="en-US" sz="1200" dirty="0" err="1"/>
              <a:t>setiap</a:t>
            </a:r>
            <a:r>
              <a:rPr lang="en-US" sz="1200" dirty="0"/>
              <a:t> client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terbroadcast</a:t>
            </a:r>
            <a:r>
              <a:rPr lang="en-US" sz="1200" dirty="0"/>
              <a:t> </a:t>
            </a:r>
            <a:r>
              <a:rPr lang="en-US" sz="1200" dirty="0" err="1"/>
              <a:t>siapa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						</a:t>
            </a:r>
            <a:r>
              <a:rPr lang="en-US" sz="1200" dirty="0" err="1"/>
              <a:t>melakukan</a:t>
            </a:r>
            <a:r>
              <a:rPr lang="en-US" sz="1200" dirty="0"/>
              <a:t> vote.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CE19-7547-4BFA-9630-189106B3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AC3B6-2ADE-4B99-B6E7-35D45A364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53002-26D1-4117-91A5-A4BE369D9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3625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342</Words>
  <Application>Microsoft Office PowerPoint</Application>
  <PresentationFormat>On-screen Show (16:9)</PresentationFormat>
  <Paragraphs>52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PT Sans Narrow</vt:lpstr>
      <vt:lpstr>Arial</vt:lpstr>
      <vt:lpstr>Open Sans</vt:lpstr>
      <vt:lpstr>Tropic</vt:lpstr>
      <vt:lpstr>Progress 3 - FINAL</vt:lpstr>
      <vt:lpstr>Kelompok 2</vt:lpstr>
      <vt:lpstr>Implementasi Pengerjaan</vt:lpstr>
      <vt:lpstr>Menyelesaikan Bug dan Eror pada chat </vt:lpstr>
      <vt:lpstr>PowerPoint Presentation</vt:lpstr>
      <vt:lpstr>Pembagian Role Antar User</vt:lpstr>
      <vt:lpstr>“MULAI”</vt:lpstr>
      <vt:lpstr>“VOTE”</vt:lpstr>
      <vt:lpstr>PowerPoint Presentation</vt:lpstr>
      <vt:lpstr>Capaian Target</vt:lpstr>
      <vt:lpstr>Capaian Target     81.25%</vt:lpstr>
      <vt:lpstr>Target Selanjutnya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2</dc:title>
  <cp:lastModifiedBy>Vania Cikanindi</cp:lastModifiedBy>
  <cp:revision>2</cp:revision>
  <dcterms:modified xsi:type="dcterms:W3CDTF">2020-06-02T01:55:34Z</dcterms:modified>
</cp:coreProperties>
</file>