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88" autoAdjust="0"/>
  </p:normalViewPr>
  <p:slideViewPr>
    <p:cSldViewPr snapToGrid="0" snapToObjects="1">
      <p:cViewPr varScale="1">
        <p:scale>
          <a:sx n="123" d="100"/>
          <a:sy n="123" d="100"/>
        </p:scale>
        <p:origin x="-10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C267-0430-BA44-B7BF-B17131CFDF7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510B-411E-9D40-898A-8438C6DD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3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excellaco/improving-design-through-test-driven-development-tdd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murmuring-ravine-8545.herokuapp.com/?n=1000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how many times have you have to make a change and felt like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1510B-411E-9D40-898A-8438C6DDF1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None/>
            </a:pPr>
            <a:r>
              <a:rPr lang="en-US" dirty="0" smtClean="0"/>
              <a:t>No regressions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 dirty="0" smtClean="0"/>
              <a:t>every line of code is being asserted directly/indirectly by a unit test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 dirty="0" smtClean="0"/>
              <a:t>every breaking change will break existing tests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 dirty="0" smtClean="0"/>
              <a:t>tests can run in the build server… very efficient testers, don’t make mistakes don’t get tired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 dirty="0" smtClean="0"/>
              <a:t>in BCO1 we have over 500 tests running for every push, imagine how long it would take Frank or Jaquie to check 500 different things</a:t>
            </a:r>
            <a:endParaRPr lang="en" dirty="0" smtClean="0"/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Better</a:t>
            </a:r>
            <a:r>
              <a:rPr lang="en" baseline="0" dirty="0" smtClean="0"/>
              <a:t> Design</a:t>
            </a: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less coupling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 dirty="0" smtClean="0"/>
              <a:t>this class is too hard to test, it is probably doing too many things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less complexity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 dirty="0" smtClean="0"/>
              <a:t>write the minimum code necessary, no extra complexity or large architectural structures, code will be changed when needed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http://www.slideshare.net/excellaco/improving-design-through-test-driven-development-tdd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Add some more motivational speech, describe examples of how we’ve used it in BCO1, maybe talk how the number of defects have been reduced</a:t>
            </a:r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Questions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 dirty="0" smtClean="0"/>
              <a:t>other advantages of TDD?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1510B-411E-9D40-898A-8438C6DDF1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The calculation goes out of range so we’ll request the factorial from an online service with a beefy setup</a:t>
            </a:r>
          </a:p>
          <a:p>
            <a:pPr rtl="0">
              <a:spcBef>
                <a:spcPts val="0"/>
              </a:spcBef>
              <a:buNone/>
            </a:pP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https://murmuring-ravine-8545.herokuapp.com/?n=10000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1510B-411E-9D40-898A-8438C6DDF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2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14D3-F714-D44E-B8D2-4F76D1AF4239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380-B38A-EF4F-BF89-3B8003AF0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282714D3-F714-D44E-B8D2-4F76D1AF4239}" type="datetimeFigureOut">
              <a:rPr lang="en-US" smtClean="0"/>
              <a:pPr/>
              <a:t>12/6/14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5F9F0380-B38A-EF4F-BF89-3B8003AF0B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camilin87/tdd-talk" TargetMode="External"/><Relationship Id="rId3" Type="http://schemas.openxmlformats.org/officeDocument/2006/relationships/hyperlink" Target="http://bit.ly/TDDBoo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bit.ly/TDDBook" TargetMode="Externa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1"/>
            <a:ext cx="6400800" cy="552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y Camilo Sanchez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27817" y="4359074"/>
            <a:ext cx="6400800" cy="552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@camilin87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9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TDD adoption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Make a new test project run in a build server</a:t>
            </a:r>
          </a:p>
          <a:p>
            <a:r>
              <a:rPr lang="en-US" dirty="0" smtClean="0"/>
              <a:t>Migrate reliable tests to the new project</a:t>
            </a:r>
          </a:p>
          <a:p>
            <a:r>
              <a:rPr lang="en-US" sz="4800" dirty="0" smtClean="0"/>
              <a:t>Write lots of tests</a:t>
            </a:r>
          </a:p>
        </p:txBody>
      </p:sp>
    </p:spTree>
    <p:extLst>
      <p:ext uri="{BB962C8B-B14F-4D97-AF65-F5344CB8AC3E}">
        <p14:creationId xmlns:p14="http://schemas.microsoft.com/office/powerpoint/2010/main" val="296972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Factorial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2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https://bitbucket.org/camilin87/tdd-talk</a:t>
            </a:r>
            <a:endParaRPr lang="en-US" dirty="0" smtClean="0"/>
          </a:p>
          <a:p>
            <a:r>
              <a:rPr lang="en" u="sng" dirty="0" smtClean="0">
                <a:solidFill>
                  <a:schemeClr val="hlink"/>
                </a:solidFill>
                <a:hlinkClick r:id="rId3"/>
              </a:rPr>
              <a:t>http://bit.ly/TDDBook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06" y="0"/>
            <a:ext cx="915040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01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is this talk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written a unit test</a:t>
            </a:r>
          </a:p>
          <a:p>
            <a:r>
              <a:rPr lang="en-US" dirty="0" smtClean="0"/>
              <a:t>Don’t like unit tests</a:t>
            </a:r>
          </a:p>
          <a:p>
            <a:r>
              <a:rPr lang="en-US" dirty="0" smtClean="0"/>
              <a:t>Write the tests after the code</a:t>
            </a:r>
          </a:p>
        </p:txBody>
      </p:sp>
    </p:spTree>
    <p:extLst>
      <p:ext uri="{BB962C8B-B14F-4D97-AF65-F5344CB8AC3E}">
        <p14:creationId xmlns:p14="http://schemas.microsoft.com/office/powerpoint/2010/main" val="66891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case for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iana-jon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889000"/>
            <a:ext cx="635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case for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 of changing the code</a:t>
            </a:r>
          </a:p>
          <a:p>
            <a:r>
              <a:rPr lang="en-US" dirty="0" smtClean="0"/>
              <a:t>Too many bugs</a:t>
            </a:r>
          </a:p>
          <a:p>
            <a:r>
              <a:rPr lang="en-US" dirty="0" smtClean="0"/>
              <a:t>Tests difficult to write</a:t>
            </a:r>
          </a:p>
          <a:p>
            <a:r>
              <a:rPr lang="en-US" dirty="0" smtClean="0"/>
              <a:t>Many regressions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small test</a:t>
            </a:r>
          </a:p>
          <a:p>
            <a:r>
              <a:rPr lang="en-US" dirty="0" smtClean="0"/>
              <a:t>Run the tests. One should fail</a:t>
            </a:r>
          </a:p>
          <a:p>
            <a:r>
              <a:rPr lang="en-US" dirty="0" smtClean="0"/>
              <a:t>Make a little change</a:t>
            </a:r>
          </a:p>
          <a:p>
            <a:r>
              <a:rPr lang="en-US" dirty="0" smtClean="0"/>
              <a:t>Run the tests. </a:t>
            </a:r>
            <a:r>
              <a:rPr lang="en-US" dirty="0" smtClean="0"/>
              <a:t>All should succeed</a:t>
            </a:r>
          </a:p>
          <a:p>
            <a:r>
              <a:rPr lang="en-US" dirty="0" smtClean="0"/>
              <a:t>Remove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Advantages of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no regressions</a:t>
            </a:r>
          </a:p>
          <a:p>
            <a:r>
              <a:rPr lang="en-US" dirty="0" smtClean="0"/>
              <a:t>Very few defects</a:t>
            </a:r>
          </a:p>
          <a:p>
            <a:r>
              <a:rPr lang="en-US" sz="5400" dirty="0" smtClean="0"/>
              <a:t>Better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6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000" u="sng" dirty="0">
                <a:solidFill>
                  <a:schemeClr val="hlink"/>
                </a:solidFill>
                <a:hlinkClick r:id="rId2"/>
              </a:rPr>
              <a:t>http://bit.ly/TDDBook</a:t>
            </a:r>
            <a:r>
              <a:rPr lang="en" sz="3000" dirty="0">
                <a:solidFill>
                  <a:srgbClr val="222222"/>
                </a:solidFill>
              </a:rPr>
              <a:t> </a:t>
            </a:r>
          </a:p>
        </p:txBody>
      </p:sp>
      <p:pic>
        <p:nvPicPr>
          <p:cNvPr id="7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325" y="76200"/>
            <a:ext cx="3515357" cy="4406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6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349</Words>
  <Application>Microsoft Macintosh PowerPoint</Application>
  <PresentationFormat>On-screen Show (16:9)</PresentationFormat>
  <Paragraphs>61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TDD</vt:lpstr>
      <vt:lpstr>PowerPoint Presentation</vt:lpstr>
      <vt:lpstr>Who is this talk for </vt:lpstr>
      <vt:lpstr>The case for TDD</vt:lpstr>
      <vt:lpstr>PowerPoint Presentation</vt:lpstr>
      <vt:lpstr>The case for TDD</vt:lpstr>
      <vt:lpstr>What is TDD</vt:lpstr>
      <vt:lpstr>Advantages of TDD</vt:lpstr>
      <vt:lpstr>PowerPoint Presentation</vt:lpstr>
      <vt:lpstr>Demo 1</vt:lpstr>
      <vt:lpstr>TDD adoption techniques</vt:lpstr>
      <vt:lpstr>Demo 2</vt:lpstr>
      <vt:lpstr>Resources</vt:lpstr>
    </vt:vector>
  </TitlesOfParts>
  <Company>CASH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TDD</dc:title>
  <dc:creator>Camilo Sanchez</dc:creator>
  <cp:lastModifiedBy>Camilo Sanchez</cp:lastModifiedBy>
  <cp:revision>57</cp:revision>
  <dcterms:created xsi:type="dcterms:W3CDTF">2014-12-06T19:06:11Z</dcterms:created>
  <dcterms:modified xsi:type="dcterms:W3CDTF">2014-12-07T01:53:13Z</dcterms:modified>
</cp:coreProperties>
</file>