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B7E5F-5FC3-4F42-A942-29894FCE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DEF1AB-1283-4DAD-8D20-1A35E47A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BEC01E-3652-4AA4-B0BC-DC14DD70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71039A-4A52-4B79-B180-6E0B8D11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66FB2-73BE-4F36-84D9-95A5319A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6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EEB47-A8E6-4C59-B361-784E504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ECD364-7A11-4C29-B985-1D4A29B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3BC9E-BE9F-4E80-978C-02D1449F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D06BC3-5BE9-41A2-AC09-2E9E2BFC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21B7FB-BAC1-49D8-8B1E-D64B14B7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79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3B4E2D4-C1E0-4C3B-9C4B-43C30549B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923C5E-6D47-440B-9728-6C52CDF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DB4E91-A33A-4DB0-BE22-BCC168B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7EA8B-6547-435B-AF12-59840154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43CBF7-E482-47BD-BC66-A864BEB2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1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88591-6594-4FB8-8BEF-2742041C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A6908-E3B2-4B74-982B-4F2F4747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2DD678-DEDA-43D5-912C-A696CC60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251E8-25BE-4174-9BFB-17945FC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A5A6FB-86E6-48C3-A642-7FBDEE91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7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74DE8-6153-4D43-AE65-3DA9A83A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C58E8-B35A-4D7C-9D2D-8968E7A8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8E961E-634E-4EED-B565-3AC7F71C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AB4BF-8D42-4836-AE9A-B59545BC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2F6297-59A4-426A-A004-09C127C1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68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3563C-6271-4E28-AA42-8A15C89D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8D4AB-F055-4ED9-AE6B-85743BE8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A5AF8B-D75B-482F-B186-1BC8ACE2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70A045-1F44-4D15-A6BE-646E9A1A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302EA7-991A-46C1-A0A1-27F90974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EC12C6-CD2A-4527-B968-AF4032D4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40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48D1C-5AF8-4E57-9481-40951E8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49C28A-A814-462E-9DBB-5B2BC5BA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E6AEB0-B432-4830-B9D8-AB98B054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C304F2-62C6-490E-918D-029A9612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506D3D-46F3-4F48-83B4-EF8C752D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57BE4D-B46A-4A35-A91D-028C079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87D3A5-3B4D-4A53-816B-AAC4E03D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AAD553-D971-4917-9A68-6B94C301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5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EA0B5-F3E9-407E-A66B-AD5D8253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6E9AFC-E942-4C6C-91B7-7303085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BC79A9-1419-49DA-82E8-5755002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ADE459-2A0E-4ED6-81A6-05829642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4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2231C3-683B-4304-84DC-AC9CD354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9F1030-1261-4DA0-B3C3-7855335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E9C42-4D71-494D-952B-55F3CCDA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6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8324E-6AA7-4FD9-9B37-A9E7722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38C50C-C305-4F0F-B30A-59E30700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747D7D-7038-4C60-A2E5-0CD54B71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F0E81B-6AEA-4780-A1DE-A9971D56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BC79B-52BA-41EF-92F0-9981987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3BF5FA-9A24-43E5-96E0-A209C03E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93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41865-4C63-4283-9679-AB55A8F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F75945-4FF0-42E7-909F-0BBA4B846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B5CDAE-3837-4577-9C89-F2BAACD4E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BA77AC-13B7-45AE-9918-DCA72904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5CED2E-0B8D-4215-8793-5B2FDCF0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E0F3B8-7AEE-41B0-9E2C-61053660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02F98C1-EEDD-4983-A689-F727CD2E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DC6F0A-96F3-4459-83CC-9A73D2AD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735FA0-971F-4966-8724-B346A699A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0117-CE12-4183-B54D-F54DA82EB913}" type="datetimeFigureOut">
              <a:rPr lang="it-IT" smtClean="0"/>
              <a:t>20/10/24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768975-C7C5-479F-B049-9A306B4D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37701-7B49-42C9-8F38-DFA6499A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82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name/progetto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name/progetto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A9D961-5FC4-4B10-BB28-5018B6F3A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Manuale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85D9A2-1F3C-406E-AA85-A83EDE1C8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457200"/>
          </a:xfrm>
        </p:spPr>
        <p:txBody>
          <a:bodyPr>
            <a:normAutofit/>
          </a:bodyPr>
          <a:lstStyle/>
          <a:p>
            <a:r>
              <a:rPr lang="it-IT" dirty="0" err="1"/>
              <a:t>Git</a:t>
            </a:r>
            <a:r>
              <a:rPr lang="it-IT" dirty="0"/>
              <a:t> hub </a:t>
            </a:r>
          </a:p>
        </p:txBody>
      </p:sp>
    </p:spTree>
    <p:extLst>
      <p:ext uri="{BB962C8B-B14F-4D97-AF65-F5344CB8AC3E}">
        <p14:creationId xmlns:p14="http://schemas.microsoft.com/office/powerpoint/2010/main" val="37047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9228E-5350-22A3-3E46-CF7DE39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>
            <a:normAutofit/>
          </a:bodyPr>
          <a:lstStyle/>
          <a:p>
            <a:r>
              <a:rPr lang="it-IT" sz="3200" dirty="0"/>
              <a:t>Definizione di un repository locale: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BA46B6-7B13-48EC-A094-FE572A424CA1}"/>
              </a:ext>
            </a:extLst>
          </p:cNvPr>
          <p:cNvSpPr txBox="1"/>
          <p:nvPr/>
        </p:nvSpPr>
        <p:spPr>
          <a:xfrm>
            <a:off x="838201" y="1012752"/>
            <a:ext cx="10353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Creare un nuovo repository su </a:t>
            </a:r>
            <a:r>
              <a:rPr lang="it-IT" dirty="0" err="1"/>
              <a:t>git</a:t>
            </a:r>
            <a:r>
              <a:rPr lang="it-IT" dirty="0"/>
              <a:t> hub con «new repository»;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Comando da terminale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init</a:t>
            </a:r>
            <a:r>
              <a:rPr lang="it-IT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 collegare il repository creato : </a:t>
            </a:r>
            <a:r>
              <a:rPr lang="it-IT" dirty="0" err="1"/>
              <a:t>git</a:t>
            </a:r>
            <a:r>
              <a:rPr lang="it-IT" dirty="0"/>
              <a:t> remote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origin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https://github.com/username/progetto.git</a:t>
            </a:r>
            <a:r>
              <a:rPr lang="it-IT" dirty="0"/>
              <a:t> (URL del repository creato);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8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23332-0604-E7EF-7474-A08ECD06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Procedure di </a:t>
            </a:r>
            <a:r>
              <a:rPr lang="it-IT" sz="3200" dirty="0" err="1"/>
              <a:t>push</a:t>
            </a:r>
            <a:r>
              <a:rPr lang="it-IT" sz="3200" dirty="0"/>
              <a:t> e pull: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AB2951-9810-A780-16DC-C48F34DC0BBD}"/>
              </a:ext>
            </a:extLst>
          </p:cNvPr>
          <p:cNvSpPr txBox="1"/>
          <p:nvPr/>
        </p:nvSpPr>
        <p:spPr>
          <a:xfrm>
            <a:off x="838199" y="993913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caricare dei file nel repository bisogna utilizzare questi comandi </a:t>
            </a:r>
          </a:p>
          <a:p>
            <a:pPr marL="342900" indent="-342900">
              <a:buAutoNum type="arabicPeriod"/>
            </a:pP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nomefile</a:t>
            </a:r>
            <a:endParaRPr lang="it-IT" dirty="0"/>
          </a:p>
          <a:p>
            <a:pPr marL="342900" indent="-342900">
              <a:buAutoNum type="arabicPeriod"/>
            </a:pP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 -m «messaggio» (per tenere traccia di ciò che è stato fatto)</a:t>
            </a:r>
          </a:p>
          <a:p>
            <a:pPr marL="342900" indent="-342900">
              <a:buAutoNum type="arabicPeriod"/>
            </a:pP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origin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(per caricare le modifiche fatte)</a:t>
            </a:r>
          </a:p>
          <a:p>
            <a:endParaRPr lang="it-IT" dirty="0"/>
          </a:p>
          <a:p>
            <a:r>
              <a:rPr lang="it-IT" dirty="0"/>
              <a:t>Se si vuole lavorare con un repository già esistente, prima dei precedenti comandi bisogna :</a:t>
            </a:r>
          </a:p>
          <a:p>
            <a:pPr marL="342900" indent="-342900">
              <a:buAutoNum type="arabicPeriod"/>
            </a:pPr>
            <a:r>
              <a:rPr lang="it-IT" dirty="0" err="1"/>
              <a:t>git</a:t>
            </a:r>
            <a:r>
              <a:rPr lang="it-IT" dirty="0"/>
              <a:t> clone </a:t>
            </a:r>
            <a:r>
              <a:rPr lang="it-IT" dirty="0">
                <a:hlinkClick r:id="rId2"/>
              </a:rPr>
              <a:t>https://github.com/username/progetto.git</a:t>
            </a:r>
            <a:endParaRPr lang="it-IT" dirty="0"/>
          </a:p>
          <a:p>
            <a:pPr marL="342900" indent="-342900">
              <a:buAutoNum type="arabicPeriod"/>
            </a:pPr>
            <a:r>
              <a:rPr lang="it-IT" dirty="0" err="1"/>
              <a:t>git</a:t>
            </a:r>
            <a:r>
              <a:rPr lang="it-IT" dirty="0"/>
              <a:t> pull </a:t>
            </a:r>
            <a:r>
              <a:rPr lang="it-IT" dirty="0" err="1"/>
              <a:t>origin</a:t>
            </a:r>
            <a:r>
              <a:rPr lang="it-IT" dirty="0"/>
              <a:t> </a:t>
            </a:r>
            <a:r>
              <a:rPr lang="it-IT" dirty="0" err="1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7441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Manuale</vt:lpstr>
      <vt:lpstr>Definizione di un repository locale: </vt:lpstr>
      <vt:lpstr>Procedure di push e pull: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Andreatta Camilla</dc:creator>
  <cp:lastModifiedBy>Camilla Andreatta</cp:lastModifiedBy>
  <cp:revision>2</cp:revision>
  <dcterms:created xsi:type="dcterms:W3CDTF">2024-10-14T09:40:36Z</dcterms:created>
  <dcterms:modified xsi:type="dcterms:W3CDTF">2024-10-20T20:03:26Z</dcterms:modified>
</cp:coreProperties>
</file>