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BB7E5F-5FC3-4F42-A942-29894FCEA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DEF1AB-1283-4DAD-8D20-1A35E47A5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BEC01E-3652-4AA4-B0BC-DC14DD70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0117-CE12-4183-B54D-F54DA82EB913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71039A-4A52-4B79-B180-6E0B8D11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B66FB2-73BE-4F36-84D9-95A5319A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67D8-9CC8-43CC-86E4-F2340989B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66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6EEB47-A8E6-4C59-B361-784E504E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ECD364-7A11-4C29-B985-1D4A29B99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03BC9E-BE9F-4E80-978C-02D1449F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0117-CE12-4183-B54D-F54DA82EB913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D06BC3-5BE9-41A2-AC09-2E9E2BFC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21B7FB-BAC1-49D8-8B1E-D64B14B7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67D8-9CC8-43CC-86E4-F2340989B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79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3B4E2D4-C1E0-4C3B-9C4B-43C30549B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8923C5E-6D47-440B-9728-6C52CDF35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DB4E91-A33A-4DB0-BE22-BCC168BD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0117-CE12-4183-B54D-F54DA82EB913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27EA8B-6547-435B-AF12-59840154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43CBF7-E482-47BD-BC66-A864BEB21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67D8-9CC8-43CC-86E4-F2340989B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618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A88591-6594-4FB8-8BEF-2742041C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0A6908-E3B2-4B74-982B-4F2F4747A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2DD678-DEDA-43D5-912C-A696CC60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0117-CE12-4183-B54D-F54DA82EB913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5251E8-25BE-4174-9BFB-17945FC4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A5A6FB-86E6-48C3-A642-7FBDEE91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67D8-9CC8-43CC-86E4-F2340989B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271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B74DE8-6153-4D43-AE65-3DA9A83A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5C58E8-B35A-4D7C-9D2D-8968E7A87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8E961E-634E-4EED-B565-3AC7F71C8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0117-CE12-4183-B54D-F54DA82EB913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1AB4BF-8D42-4836-AE9A-B59545BC9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2F6297-59A4-426A-A004-09C127C1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67D8-9CC8-43CC-86E4-F2340989B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568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53563C-6271-4E28-AA42-8A15C89D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F8D4AB-F055-4ED9-AE6B-85743BE87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EA5AF8B-D75B-482F-B186-1BC8ACE21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70A045-1F44-4D15-A6BE-646E9A1A8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0117-CE12-4183-B54D-F54DA82EB913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302EA7-991A-46C1-A0A1-27F90974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AEC12C6-CD2A-4527-B968-AF4032D4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67D8-9CC8-43CC-86E4-F2340989B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140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A48D1C-5AF8-4E57-9481-40951E815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49C28A-A814-462E-9DBB-5B2BC5BA9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E6AEB0-B432-4830-B9D8-AB98B054A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CC304F2-62C6-490E-918D-029A96124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0506D3D-46F3-4F48-83B4-EF8C752D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357BE4D-B46A-4A35-A91D-028C0799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0117-CE12-4183-B54D-F54DA82EB913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587D3A5-3B4D-4A53-816B-AAC4E03D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1AAD553-D971-4917-9A68-6B94C301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67D8-9CC8-43CC-86E4-F2340989B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753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8EA0B5-F3E9-407E-A66B-AD5D8253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A6E9AFC-E942-4C6C-91B7-7303085A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0117-CE12-4183-B54D-F54DA82EB913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5BC79A9-1419-49DA-82E8-5755002F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8ADE459-2A0E-4ED6-81A6-05829642C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67D8-9CC8-43CC-86E4-F2340989B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540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F2231C3-683B-4304-84DC-AC9CD354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0117-CE12-4183-B54D-F54DA82EB913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69F1030-1261-4DA0-B3C3-7855335A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6E9C42-4D71-494D-952B-55F3CCDA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67D8-9CC8-43CC-86E4-F2340989B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060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28324E-6AA7-4FD9-9B37-A9E7722D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38C50C-C305-4F0F-B30A-59E30700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6747D7D-7038-4C60-A2E5-0CD54B714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2F0E81B-6AEA-4780-A1DE-A9971D56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0117-CE12-4183-B54D-F54DA82EB913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1BC79B-52BA-41EF-92F0-998198703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3BF5FA-9A24-43E5-96E0-A209C03E5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67D8-9CC8-43CC-86E4-F2340989B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993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141865-4C63-4283-9679-AB55A8F8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FF75945-4FF0-42E7-909F-0BBA4B846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B5CDAE-3837-4577-9C89-F2BAACD4E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FBA77AC-13B7-45AE-9918-DCA72904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0117-CE12-4183-B54D-F54DA82EB913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D5CED2E-0B8D-4215-8793-5B2FDCF0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E0F3B8-7AEE-41B0-9E2C-61053660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67D8-9CC8-43CC-86E4-F2340989B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180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02F98C1-EEDD-4983-A689-F727CD2E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DC6F0A-96F3-4459-83CC-9A73D2AD2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735FA0-971F-4966-8724-B346A699A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0117-CE12-4183-B54D-F54DA82EB913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768975-C7C5-479F-B049-9A306B4D3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D37701-7B49-42C9-8F38-DFA6499A4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467D8-9CC8-43CC-86E4-F2340989B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882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A9D961-5FC4-4B10-BB28-5018B6F3A1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385D9A2-1F3C-406E-AA85-A83EDE1C8A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722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Andreatta Camilla</dc:creator>
  <cp:lastModifiedBy>Andreatta Camilla</cp:lastModifiedBy>
  <cp:revision>1</cp:revision>
  <dcterms:created xsi:type="dcterms:W3CDTF">2024-10-14T09:40:36Z</dcterms:created>
  <dcterms:modified xsi:type="dcterms:W3CDTF">2024-10-14T09:41:03Z</dcterms:modified>
</cp:coreProperties>
</file>