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BB7E5F-5FC3-4F42-A942-29894FCEA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DEF1AB-1283-4DAD-8D20-1A35E47A5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BEC01E-3652-4AA4-B0BC-DC14DD70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0117-CE12-4183-B54D-F54DA82EB913}" type="datetimeFigureOut">
              <a:rPr lang="it-IT" smtClean="0"/>
              <a:t>27/10/24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71039A-4A52-4B79-B180-6E0B8D11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B66FB2-73BE-4F36-84D9-95A5319A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67D8-9CC8-43CC-86E4-F2340989B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66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6EEB47-A8E6-4C59-B361-784E504E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ECD364-7A11-4C29-B985-1D4A29B99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03BC9E-BE9F-4E80-978C-02D1449F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0117-CE12-4183-B54D-F54DA82EB913}" type="datetimeFigureOut">
              <a:rPr lang="it-IT" smtClean="0"/>
              <a:t>27/10/24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D06BC3-5BE9-41A2-AC09-2E9E2BFC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21B7FB-BAC1-49D8-8B1E-D64B14B7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67D8-9CC8-43CC-86E4-F2340989B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79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3B4E2D4-C1E0-4C3B-9C4B-43C30549B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8923C5E-6D47-440B-9728-6C52CDF35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DB4E91-A33A-4DB0-BE22-BCC168BD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0117-CE12-4183-B54D-F54DA82EB913}" type="datetimeFigureOut">
              <a:rPr lang="it-IT" smtClean="0"/>
              <a:t>27/10/24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27EA8B-6547-435B-AF12-59840154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43CBF7-E482-47BD-BC66-A864BEB21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67D8-9CC8-43CC-86E4-F2340989B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618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A88591-6594-4FB8-8BEF-2742041C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0A6908-E3B2-4B74-982B-4F2F4747A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2DD678-DEDA-43D5-912C-A696CC60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0117-CE12-4183-B54D-F54DA82EB913}" type="datetimeFigureOut">
              <a:rPr lang="it-IT" smtClean="0"/>
              <a:t>27/10/24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5251E8-25BE-4174-9BFB-17945FC4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A5A6FB-86E6-48C3-A642-7FBDEE91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67D8-9CC8-43CC-86E4-F2340989B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271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B74DE8-6153-4D43-AE65-3DA9A83A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5C58E8-B35A-4D7C-9D2D-8968E7A87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8E961E-634E-4EED-B565-3AC7F71C8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0117-CE12-4183-B54D-F54DA82EB913}" type="datetimeFigureOut">
              <a:rPr lang="it-IT" smtClean="0"/>
              <a:t>27/10/24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1AB4BF-8D42-4836-AE9A-B59545BC9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2F6297-59A4-426A-A004-09C127C1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67D8-9CC8-43CC-86E4-F2340989B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568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53563C-6271-4E28-AA42-8A15C89D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F8D4AB-F055-4ED9-AE6B-85743BE87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EA5AF8B-D75B-482F-B186-1BC8ACE21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70A045-1F44-4D15-A6BE-646E9A1A8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0117-CE12-4183-B54D-F54DA82EB913}" type="datetimeFigureOut">
              <a:rPr lang="it-IT" smtClean="0"/>
              <a:t>27/10/24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302EA7-991A-46C1-A0A1-27F90974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AEC12C6-CD2A-4527-B968-AF4032D4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67D8-9CC8-43CC-86E4-F2340989B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140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A48D1C-5AF8-4E57-9481-40951E815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49C28A-A814-462E-9DBB-5B2BC5BA9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E6AEB0-B432-4830-B9D8-AB98B054A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CC304F2-62C6-490E-918D-029A96124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0506D3D-46F3-4F48-83B4-EF8C752D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357BE4D-B46A-4A35-A91D-028C0799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0117-CE12-4183-B54D-F54DA82EB913}" type="datetimeFigureOut">
              <a:rPr lang="it-IT" smtClean="0"/>
              <a:t>27/10/24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587D3A5-3B4D-4A53-816B-AAC4E03D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1AAD553-D971-4917-9A68-6B94C301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67D8-9CC8-43CC-86E4-F2340989B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753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8EA0B5-F3E9-407E-A66B-AD5D8253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A6E9AFC-E942-4C6C-91B7-7303085A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0117-CE12-4183-B54D-F54DA82EB913}" type="datetimeFigureOut">
              <a:rPr lang="it-IT" smtClean="0"/>
              <a:t>27/10/24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5BC79A9-1419-49DA-82E8-5755002F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8ADE459-2A0E-4ED6-81A6-05829642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67D8-9CC8-43CC-86E4-F2340989B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540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F2231C3-683B-4304-84DC-AC9CD354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0117-CE12-4183-B54D-F54DA82EB913}" type="datetimeFigureOut">
              <a:rPr lang="it-IT" smtClean="0"/>
              <a:t>27/10/24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69F1030-1261-4DA0-B3C3-7855335A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6E9C42-4D71-494D-952B-55F3CCDA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67D8-9CC8-43CC-86E4-F2340989B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060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28324E-6AA7-4FD9-9B37-A9E7722D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38C50C-C305-4F0F-B30A-59E30700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6747D7D-7038-4C60-A2E5-0CD54B714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2F0E81B-6AEA-4780-A1DE-A9971D56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0117-CE12-4183-B54D-F54DA82EB913}" type="datetimeFigureOut">
              <a:rPr lang="it-IT" smtClean="0"/>
              <a:t>27/10/24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1BC79B-52BA-41EF-92F0-99819870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3BF5FA-9A24-43E5-96E0-A209C03E5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67D8-9CC8-43CC-86E4-F2340989B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993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141865-4C63-4283-9679-AB55A8F8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FF75945-4FF0-42E7-909F-0BBA4B846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B5CDAE-3837-4577-9C89-F2BAACD4E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FBA77AC-13B7-45AE-9918-DCA72904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0117-CE12-4183-B54D-F54DA82EB913}" type="datetimeFigureOut">
              <a:rPr lang="it-IT" smtClean="0"/>
              <a:t>27/10/24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D5CED2E-0B8D-4215-8793-5B2FDCF0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E0F3B8-7AEE-41B0-9E2C-61053660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67D8-9CC8-43CC-86E4-F2340989B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180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02F98C1-EEDD-4983-A689-F727CD2E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DC6F0A-96F3-4459-83CC-9A73D2AD2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735FA0-971F-4966-8724-B346A699A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0117-CE12-4183-B54D-F54DA82EB913}" type="datetimeFigureOut">
              <a:rPr lang="it-IT" smtClean="0"/>
              <a:t>27/10/24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768975-C7C5-479F-B049-9A306B4D3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37701-7B49-42C9-8F38-DFA6499A4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467D8-9CC8-43CC-86E4-F2340989B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882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username/progetto.gi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ername/progetto.gi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A9D961-5FC4-4B10-BB28-5018B6F3A1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Manuale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385D9A2-1F3C-406E-AA85-A83EDE1C8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457200"/>
          </a:xfrm>
        </p:spPr>
        <p:txBody>
          <a:bodyPr>
            <a:normAutofit/>
          </a:bodyPr>
          <a:lstStyle/>
          <a:p>
            <a:r>
              <a:rPr lang="it-IT"/>
              <a:t>Git hub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472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69228E-5350-22A3-3E46-CF7DE399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 err="1"/>
              <a:t>Creazione</a:t>
            </a:r>
            <a:r>
              <a:rPr lang="en-US" sz="4200" dirty="0"/>
              <a:t> di un repository locale:</a:t>
            </a:r>
            <a:br>
              <a:rPr lang="en-US" sz="4200" dirty="0"/>
            </a:br>
            <a:endParaRPr lang="en-US" sz="4200" dirty="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6BA46B6-7B13-48EC-A094-FE572A424CA1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1. </a:t>
            </a:r>
            <a:r>
              <a:rPr lang="en-US" sz="2200" dirty="0" err="1"/>
              <a:t>Creare</a:t>
            </a:r>
            <a:r>
              <a:rPr lang="en-US" sz="2200" dirty="0"/>
              <a:t> un nuovo repository </a:t>
            </a:r>
            <a:r>
              <a:rPr lang="en-US" sz="2200" dirty="0" err="1"/>
              <a:t>su</a:t>
            </a:r>
            <a:r>
              <a:rPr lang="en-US" sz="2200" dirty="0"/>
              <a:t> git hub con «new repository»;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3DDBFBB-189B-92D5-5FEB-3B0B0D4E24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45" r="35457" b="-1"/>
          <a:stretch/>
        </p:blipFill>
        <p:spPr>
          <a:xfrm>
            <a:off x="5313225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680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038E8779-F3ED-7007-E2F2-FEA5B4009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330" y="888654"/>
            <a:ext cx="9829799" cy="4461821"/>
          </a:xfrm>
        </p:spPr>
        <p:txBody>
          <a:bodyPr>
            <a:normAutofit/>
          </a:bodyPr>
          <a:lstStyle/>
          <a:p>
            <a:pPr marL="114300" algn="l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2. </a:t>
            </a:r>
            <a:r>
              <a:rPr lang="en-US" sz="2400" dirty="0" err="1"/>
              <a:t>Comando</a:t>
            </a:r>
            <a:r>
              <a:rPr lang="en-US" sz="2400" dirty="0"/>
              <a:t> da </a:t>
            </a:r>
            <a:r>
              <a:rPr lang="en-US" sz="2400" dirty="0" err="1"/>
              <a:t>terminale</a:t>
            </a:r>
            <a:r>
              <a:rPr lang="en-US" sz="2400" dirty="0"/>
              <a:t> </a:t>
            </a:r>
            <a:r>
              <a:rPr lang="it-IT" sz="2400" dirty="0"/>
              <a:t>«</a:t>
            </a:r>
            <a:r>
              <a:rPr lang="en-US" sz="2400" dirty="0"/>
              <a:t>git </a:t>
            </a:r>
            <a:r>
              <a:rPr lang="en-US" sz="2400" dirty="0" err="1"/>
              <a:t>init</a:t>
            </a:r>
            <a:r>
              <a:rPr lang="it-IT" sz="2400" dirty="0"/>
              <a:t>»</a:t>
            </a:r>
            <a:r>
              <a:rPr lang="en-US" dirty="0"/>
              <a:t>: serve</a:t>
            </a:r>
            <a:r>
              <a:rPr lang="en-US" sz="2400" dirty="0"/>
              <a:t> per </a:t>
            </a:r>
            <a:r>
              <a:rPr lang="en-US" sz="2400" dirty="0" err="1"/>
              <a:t>inizializzare</a:t>
            </a:r>
            <a:r>
              <a:rPr lang="en-US" sz="2400" dirty="0"/>
              <a:t> un nuovo repository </a:t>
            </a:r>
            <a:r>
              <a:rPr lang="en-US" sz="2400" dirty="0" err="1"/>
              <a:t>vuoto</a:t>
            </a:r>
            <a:r>
              <a:rPr lang="en-US" sz="2400" dirty="0"/>
              <a:t>;</a:t>
            </a:r>
          </a:p>
          <a:p>
            <a:pPr marL="114300" algn="l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114300" algn="l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114300" algn="l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3. </a:t>
            </a:r>
            <a:r>
              <a:rPr lang="en-US" dirty="0" err="1"/>
              <a:t>Comando</a:t>
            </a:r>
            <a:r>
              <a:rPr lang="en-US" sz="2400" dirty="0"/>
              <a:t> </a:t>
            </a:r>
            <a:r>
              <a:rPr lang="it-IT" sz="2400" dirty="0"/>
              <a:t>«</a:t>
            </a:r>
            <a:r>
              <a:rPr lang="en-US" sz="2400" dirty="0"/>
              <a:t>git remote add origin</a:t>
            </a:r>
            <a:r>
              <a:rPr lang="it-IT" sz="2400" dirty="0"/>
              <a:t>»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https://github.com/username/progetto.git</a:t>
            </a:r>
            <a:r>
              <a:rPr lang="en-US" sz="2400" dirty="0"/>
              <a:t> (URL del repository </a:t>
            </a:r>
            <a:r>
              <a:rPr lang="en-US" sz="2400" dirty="0" err="1"/>
              <a:t>creato</a:t>
            </a:r>
            <a:r>
              <a:rPr lang="en-US" sz="2400" dirty="0"/>
              <a:t>): serve per </a:t>
            </a:r>
            <a:r>
              <a:rPr lang="en-US" sz="2400" dirty="0" err="1"/>
              <a:t>collegare</a:t>
            </a:r>
            <a:r>
              <a:rPr lang="en-US" sz="2400" dirty="0"/>
              <a:t> il repository </a:t>
            </a:r>
            <a:r>
              <a:rPr lang="en-US" sz="2400" dirty="0" err="1"/>
              <a:t>creato</a:t>
            </a:r>
            <a:endParaRPr lang="en-US" sz="2400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B515547-1ACE-D111-A310-D6FD5E767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915029"/>
            <a:ext cx="7772400" cy="53455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CC12F62-94EA-DFE2-0D1A-B59BE94C4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393" y="3696410"/>
            <a:ext cx="9005390" cy="25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0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F23332-0604-E7EF-7474-A08ECD060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17" y="679829"/>
            <a:ext cx="10515600" cy="1414592"/>
          </a:xfrm>
        </p:spPr>
        <p:txBody>
          <a:bodyPr>
            <a:normAutofit fontScale="90000"/>
          </a:bodyPr>
          <a:lstStyle/>
          <a:p>
            <a:br>
              <a:rPr lang="it-IT" sz="42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</a:br>
            <a:r>
              <a:rPr lang="it-IT" sz="4700" b="0" i="0" dirty="0">
                <a:solidFill>
                  <a:srgbClr val="3C4043"/>
                </a:solidFill>
                <a:effectLst/>
              </a:rPr>
              <a:t>Aggiunta di un file/cartella da monitorare e relativo </a:t>
            </a:r>
            <a:r>
              <a:rPr lang="it-IT" sz="4700" b="0" i="0" dirty="0" err="1">
                <a:solidFill>
                  <a:srgbClr val="3C4043"/>
                </a:solidFill>
                <a:effectLst/>
              </a:rPr>
              <a:t>commit</a:t>
            </a:r>
            <a:r>
              <a:rPr lang="it-IT" sz="4700" b="0" i="0" dirty="0">
                <a:solidFill>
                  <a:srgbClr val="3C4043"/>
                </a:solidFill>
                <a:effectLst/>
              </a:rPr>
              <a:t>:</a:t>
            </a:r>
            <a:br>
              <a:rPr lang="it-IT" sz="12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</a:br>
            <a:br>
              <a:rPr lang="it-IT" sz="3200" dirty="0"/>
            </a:br>
            <a:endParaRPr lang="it-IT" sz="32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5AB2951-9810-A780-16DC-C48F34DC0BBD}"/>
              </a:ext>
            </a:extLst>
          </p:cNvPr>
          <p:cNvSpPr txBox="1"/>
          <p:nvPr/>
        </p:nvSpPr>
        <p:spPr>
          <a:xfrm>
            <a:off x="838200" y="2022275"/>
            <a:ext cx="1051559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«</a:t>
            </a:r>
            <a:r>
              <a:rPr lang="it-IT" sz="2400" dirty="0" err="1"/>
              <a:t>git</a:t>
            </a:r>
            <a:r>
              <a:rPr lang="it-IT" sz="2400" dirty="0"/>
              <a:t> </a:t>
            </a:r>
            <a:r>
              <a:rPr lang="it-IT" sz="2400" dirty="0" err="1"/>
              <a:t>add</a:t>
            </a:r>
            <a:r>
              <a:rPr lang="it-IT" sz="2400" dirty="0"/>
              <a:t> </a:t>
            </a:r>
            <a:r>
              <a:rPr lang="it-IT" sz="2400" dirty="0" err="1"/>
              <a:t>nomefile</a:t>
            </a:r>
            <a:r>
              <a:rPr lang="it-IT" sz="2400" dirty="0"/>
              <a:t>»: serve per aggiungere un file o una cartella;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«</a:t>
            </a:r>
            <a:r>
              <a:rPr lang="it-IT" sz="2400" dirty="0" err="1"/>
              <a:t>git</a:t>
            </a:r>
            <a:r>
              <a:rPr lang="it-IT" sz="2400" dirty="0"/>
              <a:t> </a:t>
            </a:r>
            <a:r>
              <a:rPr lang="it-IT" sz="2400" dirty="0" err="1"/>
              <a:t>commit</a:t>
            </a:r>
            <a:r>
              <a:rPr lang="it-IT" sz="2400" dirty="0"/>
              <a:t> -m "messaggio"»: serve per tenere traccia di ciò che è stato fatto;    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«</a:t>
            </a:r>
            <a:r>
              <a:rPr lang="it-IT" sz="2400" dirty="0" err="1"/>
              <a:t>git</a:t>
            </a:r>
            <a:r>
              <a:rPr lang="it-IT" sz="2400" dirty="0"/>
              <a:t> </a:t>
            </a:r>
            <a:r>
              <a:rPr lang="it-IT" sz="2400" dirty="0" err="1"/>
              <a:t>branch</a:t>
            </a:r>
            <a:r>
              <a:rPr lang="it-IT" sz="2400" dirty="0"/>
              <a:t> –m </a:t>
            </a:r>
            <a:r>
              <a:rPr lang="it-IT" sz="2400" dirty="0" err="1"/>
              <a:t>main</a:t>
            </a:r>
            <a:r>
              <a:rPr lang="it-IT" sz="2400" dirty="0"/>
              <a:t>»: serve per determinare il ramo in cui stiamo apportando delle modifiche.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AE1ED6C-33E3-0EAA-AF8D-674098CA7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30" y="2757007"/>
            <a:ext cx="7772400" cy="24255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BE7C281-E6F0-302A-CDF6-56384885A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530" y="3429000"/>
            <a:ext cx="7772400" cy="24255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F25CD2A-D0B3-56EF-9825-A5C90BC61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530" y="4356696"/>
            <a:ext cx="7772400" cy="23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4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E612BB-AC17-8A30-916C-D4A69745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200" dirty="0"/>
              <a:t>Aggiornamento del repository remoto: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D38D864-667C-4F9E-325A-B657FFC1F7B0}"/>
              </a:ext>
            </a:extLst>
          </p:cNvPr>
          <p:cNvSpPr txBox="1"/>
          <p:nvPr/>
        </p:nvSpPr>
        <p:spPr>
          <a:xfrm>
            <a:off x="964095" y="1690688"/>
            <a:ext cx="93328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Comando «</a:t>
            </a:r>
            <a:r>
              <a:rPr lang="it-IT" sz="2400" dirty="0" err="1"/>
              <a:t>git</a:t>
            </a:r>
            <a:r>
              <a:rPr lang="it-IT" sz="2400" dirty="0"/>
              <a:t> </a:t>
            </a:r>
            <a:r>
              <a:rPr lang="it-IT" sz="2400" dirty="0" err="1"/>
              <a:t>push</a:t>
            </a:r>
            <a:r>
              <a:rPr lang="it-IT" sz="2400" dirty="0"/>
              <a:t> –u </a:t>
            </a:r>
            <a:r>
              <a:rPr lang="it-IT" sz="2400" dirty="0" err="1"/>
              <a:t>origin</a:t>
            </a:r>
            <a:r>
              <a:rPr lang="it-IT" sz="2400" dirty="0"/>
              <a:t> </a:t>
            </a:r>
            <a:r>
              <a:rPr lang="it-IT" sz="2400" dirty="0" err="1"/>
              <a:t>main</a:t>
            </a:r>
            <a:r>
              <a:rPr lang="it-IT" sz="2400" dirty="0"/>
              <a:t>»: per caricare le modifiche fatte.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6D1E38D-948D-812B-92E8-C78F9C794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316" y="2198519"/>
            <a:ext cx="7772400" cy="26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74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7B8E62-26DD-9921-A15B-15AC64B5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200"/>
              <a:t>Recupero in locale del repository remoto:</a:t>
            </a:r>
            <a:endParaRPr lang="it-IT" sz="42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4CDA01A-D0C8-3C5A-FB28-9911403FB721}"/>
              </a:ext>
            </a:extLst>
          </p:cNvPr>
          <p:cNvSpPr txBox="1"/>
          <p:nvPr/>
        </p:nvSpPr>
        <p:spPr>
          <a:xfrm>
            <a:off x="838199" y="1510748"/>
            <a:ext cx="10422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Comando «</a:t>
            </a:r>
            <a:r>
              <a:rPr lang="it-IT" sz="2400" dirty="0" err="1"/>
              <a:t>git</a:t>
            </a:r>
            <a:r>
              <a:rPr lang="it-IT" sz="2400" dirty="0"/>
              <a:t> pull </a:t>
            </a:r>
            <a:r>
              <a:rPr lang="it-IT" sz="2400" dirty="0" err="1"/>
              <a:t>origin</a:t>
            </a:r>
            <a:r>
              <a:rPr lang="it-IT" sz="2400" dirty="0"/>
              <a:t> </a:t>
            </a:r>
            <a:r>
              <a:rPr lang="it-IT" sz="2400" dirty="0" err="1"/>
              <a:t>main</a:t>
            </a:r>
            <a:r>
              <a:rPr lang="it-IT" sz="2400" dirty="0"/>
              <a:t>»</a:t>
            </a:r>
          </a:p>
          <a:p>
            <a:r>
              <a:rPr lang="it-IT" sz="2400" dirty="0"/>
              <a:t> serve per aggiornare il repository locale, recuperando le modifiche da quello remoto.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ABE9798-42F0-0A5B-345A-0B7E82C8A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450" y="2966466"/>
            <a:ext cx="7772400" cy="26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32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BEE0DC-DF91-E846-AB9A-B3E8BE74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200" dirty="0"/>
              <a:t>Clonazione di un repository remoto: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B1E9149-32A3-E055-ACAE-CF7B49A27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30" y="2726384"/>
            <a:ext cx="8880285" cy="22662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97C3B5-7EC2-7827-8DF1-B010E8049970}"/>
              </a:ext>
            </a:extLst>
          </p:cNvPr>
          <p:cNvSpPr txBox="1"/>
          <p:nvPr/>
        </p:nvSpPr>
        <p:spPr>
          <a:xfrm>
            <a:off x="925727" y="1631324"/>
            <a:ext cx="103405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Comando «</a:t>
            </a:r>
            <a:r>
              <a:rPr lang="it-IT" sz="2400" dirty="0" err="1"/>
              <a:t>git</a:t>
            </a:r>
            <a:r>
              <a:rPr lang="it-IT" sz="2400" dirty="0"/>
              <a:t> clone </a:t>
            </a:r>
            <a:r>
              <a:rPr lang="it-IT" sz="2400" dirty="0">
                <a:hlinkClick r:id="rId3"/>
              </a:rPr>
              <a:t>https://github.com/username/progetto.git</a:t>
            </a:r>
            <a:r>
              <a:rPr lang="it-IT" sz="2400" dirty="0"/>
              <a:t>» (URL del repository): serve per clonare un repository remoto in una posizione locale.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255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E68EEF-83CB-3F60-7FE9-CED93D34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200"/>
              <a:t>Gestione del file .gitignore:</a:t>
            </a:r>
            <a:endParaRPr lang="it-IT" sz="42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AB7D3B-5211-8AB7-5077-011231206678}"/>
              </a:ext>
            </a:extLst>
          </p:cNvPr>
          <p:cNvSpPr txBox="1"/>
          <p:nvPr/>
        </p:nvSpPr>
        <p:spPr>
          <a:xfrm>
            <a:off x="838200" y="1500809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Il file «.</a:t>
            </a:r>
            <a:r>
              <a:rPr lang="it-IT" sz="2400" dirty="0" err="1"/>
              <a:t>gitignore</a:t>
            </a:r>
            <a:r>
              <a:rPr lang="it-IT" sz="2400" dirty="0"/>
              <a:t>» serve per indicare a </a:t>
            </a:r>
            <a:r>
              <a:rPr lang="it-IT" sz="2400" dirty="0" err="1"/>
              <a:t>git</a:t>
            </a:r>
            <a:r>
              <a:rPr lang="it-IT" sz="2400" dirty="0"/>
              <a:t> di non caricare nel repository remoto file o percorsi elencati.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0FF49F1-822D-8746-27CA-05FF4B320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582266"/>
            <a:ext cx="7772400" cy="207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6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114B13-AC29-72DA-4A20-3150A1B9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200" dirty="0"/>
              <a:t>Utilizzo del comando </a:t>
            </a:r>
            <a:r>
              <a:rPr lang="it-IT" sz="4200" dirty="0" err="1"/>
              <a:t>git</a:t>
            </a:r>
            <a:r>
              <a:rPr lang="it-IT" sz="4200" dirty="0"/>
              <a:t> status: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46AB0B1-02F1-3289-8FFA-73D89B1B6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233" y="2845760"/>
            <a:ext cx="7772400" cy="168546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C5BC65D-8948-4ABC-322E-CE27CBC412A7}"/>
              </a:ext>
            </a:extLst>
          </p:cNvPr>
          <p:cNvSpPr txBox="1"/>
          <p:nvPr/>
        </p:nvSpPr>
        <p:spPr>
          <a:xfrm>
            <a:off x="838200" y="154459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Il comando «</a:t>
            </a:r>
            <a:r>
              <a:rPr lang="it-IT" sz="2400" dirty="0" err="1"/>
              <a:t>git</a:t>
            </a:r>
            <a:r>
              <a:rPr lang="it-IT" sz="2400"/>
              <a:t> status» </a:t>
            </a:r>
            <a:r>
              <a:rPr lang="it-IT" sz="2400" dirty="0"/>
              <a:t>mostra lo stato attuale del repository: permette di vedere le modifiche effettuate nel repository locale e non ancora allineate con il repository remoto (file aggiunti/cancellati/modificati).</a:t>
            </a:r>
          </a:p>
        </p:txBody>
      </p:sp>
    </p:spTree>
    <p:extLst>
      <p:ext uri="{BB962C8B-B14F-4D97-AF65-F5344CB8AC3E}">
        <p14:creationId xmlns:p14="http://schemas.microsoft.com/office/powerpoint/2010/main" val="11559694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299</Words>
  <Application>Microsoft Macintosh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Tema di Office</vt:lpstr>
      <vt:lpstr>Manuale</vt:lpstr>
      <vt:lpstr>Creazione di un repository locale: </vt:lpstr>
      <vt:lpstr>Presentazione standard di PowerPoint</vt:lpstr>
      <vt:lpstr> Aggiunta di un file/cartella da monitorare e relativo commit:  </vt:lpstr>
      <vt:lpstr>Aggiornamento del repository remoto:</vt:lpstr>
      <vt:lpstr>Recupero in locale del repository remoto:</vt:lpstr>
      <vt:lpstr>Clonazione di un repository remoto:</vt:lpstr>
      <vt:lpstr>Gestione del file .gitignore:</vt:lpstr>
      <vt:lpstr>Utilizzo del comando git status: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Andreatta Camilla</dc:creator>
  <cp:lastModifiedBy>Camilla Andreatta</cp:lastModifiedBy>
  <cp:revision>3</cp:revision>
  <dcterms:created xsi:type="dcterms:W3CDTF">2024-10-14T09:40:36Z</dcterms:created>
  <dcterms:modified xsi:type="dcterms:W3CDTF">2024-10-27T15:42:01Z</dcterms:modified>
</cp:coreProperties>
</file>