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runk bo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drunk bots</a:t>
            </a:r>
          </a:p>
        </p:txBody>
      </p:sp>
      <p:sp>
        <p:nvSpPr>
          <p:cNvPr id="167" name="Adam mamta camilla isabel kristóf mathieu emm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Adam mamta camilla isabel kristóf mathieu emma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CKUP"/>
          <p:cNvSpPr txBox="1"/>
          <p:nvPr>
            <p:ph type="title"/>
          </p:nvPr>
        </p:nvSpPr>
        <p:spPr>
          <a:xfrm>
            <a:off x="399831" y="1124839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MOCKUP</a:t>
            </a:r>
          </a:p>
        </p:txBody>
      </p:sp>
      <p:pic>
        <p:nvPicPr>
          <p:cNvPr id="170" name="32904cbb-ff0c-4395-b0ca-779b9226dd29.jpg" descr="32904cbb-ff0c-4395-b0ca-779b9226dd2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8995" y="3292628"/>
            <a:ext cx="3757383" cy="5009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6053bcb2-f723-4cc3-bfd5-b70a1fd5cb6f.jpg" descr="6053bcb2-f723-4cc3-bfd5-b70a1fd5cb6f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285" y="3292628"/>
            <a:ext cx="3757383" cy="5009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ffbf0aef-e080-48a4-ae7d-6e9b0c2842d9.jpg" descr="ffbf0aef-e080-48a4-ae7d-6e9b0c2842d9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7140" y="3292628"/>
            <a:ext cx="3757383" cy="5009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gile + scrum"/>
          <p:cNvSpPr txBox="1"/>
          <p:nvPr>
            <p:ph type="title"/>
          </p:nvPr>
        </p:nvSpPr>
        <p:spPr>
          <a:xfrm>
            <a:off x="406400" y="1137320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agile + scrum</a:t>
            </a:r>
          </a:p>
        </p:txBody>
      </p:sp>
      <p:sp>
        <p:nvSpPr>
          <p:cNvPr id="175" name="UTVECKLINGSTE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UTVECKLINGSTEAM</a:t>
            </a:r>
          </a:p>
          <a:p>
            <a:pPr/>
            <a:r>
              <a:t>BACKLOG</a:t>
            </a:r>
          </a:p>
          <a:p>
            <a:pPr/>
            <a:r>
              <a:t>SPRINT</a:t>
            </a:r>
          </a:p>
          <a:p>
            <a:pPr/>
            <a:r>
              <a:t>SPRINT-PLANERING</a:t>
            </a:r>
          </a:p>
          <a:p>
            <a:pPr/>
            <a:r>
              <a:t>DAGLIGT MÖTE</a:t>
            </a:r>
          </a:p>
          <a:p>
            <a:pPr/>
            <a:r>
              <a:t>SPRINT-ÅTERBLICK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URNDOWN CHART"/>
          <p:cNvSpPr txBox="1"/>
          <p:nvPr>
            <p:ph type="title"/>
          </p:nvPr>
        </p:nvSpPr>
        <p:spPr>
          <a:xfrm>
            <a:off x="406400" y="10795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BURNDOWN CHART</a:t>
            </a:r>
          </a:p>
        </p:txBody>
      </p:sp>
      <p:pic>
        <p:nvPicPr>
          <p:cNvPr id="178" name="Burndown Chart.png" descr="Burndown Ch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461" y="2764011"/>
            <a:ext cx="9433878" cy="6067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EMO"/>
          <p:cNvSpPr txBox="1"/>
          <p:nvPr>
            <p:ph type="ctrTitle"/>
          </p:nvPr>
        </p:nvSpPr>
        <p:spPr>
          <a:xfrm>
            <a:off x="292433" y="4096226"/>
            <a:ext cx="12192001" cy="2705101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