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805f6114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b805f6114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93c8826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a93c8826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bf6b2b0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bf6b2b0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bf6b2b0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bf6b2b0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f6b2b0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f6b2b0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a93c8826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a93c8826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passet layout">
  <p:cSld name="AUTO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passet layout 1">
  <p:cSld name="AUTOLAYOU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38309" l="0" r="0" t="38312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ctrTitle"/>
          </p:nvPr>
        </p:nvSpPr>
        <p:spPr>
          <a:xfrm>
            <a:off x="2938225" y="1478825"/>
            <a:ext cx="5379900" cy="101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b="1" sz="2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938225" y="2602450"/>
            <a:ext cx="5387400" cy="172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  <a:defRPr sz="1600">
                <a:solidFill>
                  <a:srgbClr val="21212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●"/>
              <a:defRPr sz="1400">
                <a:solidFill>
                  <a:srgbClr val="21212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○"/>
              <a:defRPr sz="1400">
                <a:solidFill>
                  <a:srgbClr val="21212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100"/>
              <a:buChar char="■"/>
              <a:defRPr sz="14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Real life - Memos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Af: Camilla, Celia, Maria, Mirza og Tobias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435925" y="793650"/>
            <a:ext cx="77856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Design og prototyper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-6040" r="6040" t="0"/>
          <a:stretch/>
        </p:blipFill>
        <p:spPr>
          <a:xfrm>
            <a:off x="3043638" y="2205050"/>
            <a:ext cx="2396075" cy="227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9400" y="1476475"/>
            <a:ext cx="2945825" cy="33622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92150" y="2084800"/>
            <a:ext cx="189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Process i XD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Inspiration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602925" y="70680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Research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16900" y="1822400"/>
            <a:ext cx="43551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Udseende og logo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Konkurrenter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Navnet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Myka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Logoet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125" y="1945325"/>
            <a:ext cx="2090825" cy="24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600" y="2040225"/>
            <a:ext cx="2787212" cy="2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06400" y="70680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Konceptet og målgruppen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42350" y="1791850"/>
            <a:ext cx="53874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Personligt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Målgruppen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Naturlig reklame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Aldersgrænsen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Eksklusivt</a:t>
            </a: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897" y="2131625"/>
            <a:ext cx="4116650" cy="22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390600" y="74540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Brugervenlighed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6850" y="1830450"/>
            <a:ext cx="53874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Udseende og farver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Eksklusivitet</a:t>
            </a: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 og simplicity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Fokuspunkter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Reklame for konceptet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825" y="1961500"/>
            <a:ext cx="3215975" cy="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419550" y="716450"/>
            <a:ext cx="5379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Communication brief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94100" y="1820800"/>
            <a:ext cx="53874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Målet med opgaven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Forudsætning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Afsender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Målgruppe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Medie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Indhold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Situation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da" sz="1500">
                <a:latin typeface="Times New Roman"/>
                <a:ea typeface="Times New Roman"/>
                <a:cs typeface="Times New Roman"/>
                <a:sym typeface="Times New Roman"/>
              </a:rPr>
              <a:t>Den effekt vi vil have ud af opgaven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0" y="580750"/>
            <a:ext cx="5970900" cy="10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Forslag til reklame på sociale medier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250" y="1540900"/>
            <a:ext cx="5470751" cy="34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