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168FA-7A70-4660-A970-DFB58862B58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259394-0400-4ECB-9826-EFD6700FAC38}">
      <dgm:prSet/>
      <dgm:spPr/>
      <dgm:t>
        <a:bodyPr/>
        <a:lstStyle/>
        <a:p>
          <a:r>
            <a:rPr lang="nb-NO" b="1"/>
            <a:t>Patofysiologi: </a:t>
          </a:r>
          <a:endParaRPr lang="en-US"/>
        </a:p>
      </dgm:t>
    </dgm:pt>
    <dgm:pt modelId="{B47F713E-F2EE-4E97-A620-49BDE3BEBBEC}" type="parTrans" cxnId="{3CC180D2-5825-499C-8378-C716F02AEC84}">
      <dgm:prSet/>
      <dgm:spPr/>
      <dgm:t>
        <a:bodyPr/>
        <a:lstStyle/>
        <a:p>
          <a:endParaRPr lang="en-US"/>
        </a:p>
      </dgm:t>
    </dgm:pt>
    <dgm:pt modelId="{A98811F9-7185-4D89-8E6B-6B359413C41A}" type="sibTrans" cxnId="{3CC180D2-5825-499C-8378-C716F02AEC84}">
      <dgm:prSet/>
      <dgm:spPr/>
      <dgm:t>
        <a:bodyPr/>
        <a:lstStyle/>
        <a:p>
          <a:endParaRPr lang="en-US"/>
        </a:p>
      </dgm:t>
    </dgm:pt>
    <dgm:pt modelId="{EECD763C-40A7-4AAB-A16D-E2C933E9CF82}">
      <dgm:prSet/>
      <dgm:spPr/>
      <dgm:t>
        <a:bodyPr/>
        <a:lstStyle/>
        <a:p>
          <a:r>
            <a:rPr lang="nb-NO" b="1"/>
            <a:t>Atrofi og reduksjon av nevrotransmittere</a:t>
          </a:r>
          <a:endParaRPr lang="en-US"/>
        </a:p>
      </dgm:t>
    </dgm:pt>
    <dgm:pt modelId="{E42FFEB0-7BF0-4402-B768-3C9EC7A48665}" type="parTrans" cxnId="{527B11B1-987E-40CA-A7FE-F96E69FEF84C}">
      <dgm:prSet/>
      <dgm:spPr/>
      <dgm:t>
        <a:bodyPr/>
        <a:lstStyle/>
        <a:p>
          <a:endParaRPr lang="en-US"/>
        </a:p>
      </dgm:t>
    </dgm:pt>
    <dgm:pt modelId="{D63833AD-0B19-4CD8-8115-C10885CBC70B}" type="sibTrans" cxnId="{527B11B1-987E-40CA-A7FE-F96E69FEF84C}">
      <dgm:prSet/>
      <dgm:spPr/>
      <dgm:t>
        <a:bodyPr/>
        <a:lstStyle/>
        <a:p>
          <a:endParaRPr lang="en-US"/>
        </a:p>
      </dgm:t>
    </dgm:pt>
    <dgm:pt modelId="{21520C9B-C4E6-49E9-ADC7-FFC62A0E5971}">
      <dgm:prSet/>
      <dgm:spPr/>
      <dgm:t>
        <a:bodyPr/>
        <a:lstStyle/>
        <a:p>
          <a:r>
            <a:rPr lang="nb-NO" b="1"/>
            <a:t>Protein forkalker og forårsaker celledød som sprer seg</a:t>
          </a:r>
          <a:endParaRPr lang="en-US"/>
        </a:p>
      </dgm:t>
    </dgm:pt>
    <dgm:pt modelId="{FF65C093-478C-4F7C-9FBF-E1CEEA8C8029}" type="parTrans" cxnId="{F3BA011F-6669-4CE6-B7B8-E04434E74846}">
      <dgm:prSet/>
      <dgm:spPr/>
      <dgm:t>
        <a:bodyPr/>
        <a:lstStyle/>
        <a:p>
          <a:endParaRPr lang="en-US"/>
        </a:p>
      </dgm:t>
    </dgm:pt>
    <dgm:pt modelId="{212CBF24-BC70-428E-8AC5-E7EA5EF2DFDE}" type="sibTrans" cxnId="{F3BA011F-6669-4CE6-B7B8-E04434E74846}">
      <dgm:prSet/>
      <dgm:spPr/>
      <dgm:t>
        <a:bodyPr/>
        <a:lstStyle/>
        <a:p>
          <a:endParaRPr lang="en-US"/>
        </a:p>
      </dgm:t>
    </dgm:pt>
    <dgm:pt modelId="{E54E334A-3B57-4074-8660-D937F89C9B2A}">
      <dgm:prSet/>
      <dgm:spPr/>
      <dgm:t>
        <a:bodyPr/>
        <a:lstStyle/>
        <a:p>
          <a:r>
            <a:rPr lang="nb-NO" b="1"/>
            <a:t>Langsomme impulsoverføringer</a:t>
          </a:r>
          <a:endParaRPr lang="en-US"/>
        </a:p>
      </dgm:t>
    </dgm:pt>
    <dgm:pt modelId="{17C765BF-2E79-4FFE-81E8-5921CB0554DF}" type="parTrans" cxnId="{D90C5E34-5B20-4815-8AAA-5EB82BA4F639}">
      <dgm:prSet/>
      <dgm:spPr/>
      <dgm:t>
        <a:bodyPr/>
        <a:lstStyle/>
        <a:p>
          <a:endParaRPr lang="en-US"/>
        </a:p>
      </dgm:t>
    </dgm:pt>
    <dgm:pt modelId="{D99BED62-4859-44A5-92CB-C4D451DEC4B2}" type="sibTrans" cxnId="{D90C5E34-5B20-4815-8AAA-5EB82BA4F639}">
      <dgm:prSet/>
      <dgm:spPr/>
      <dgm:t>
        <a:bodyPr/>
        <a:lstStyle/>
        <a:p>
          <a:endParaRPr lang="en-US"/>
        </a:p>
      </dgm:t>
    </dgm:pt>
    <dgm:pt modelId="{23394EEB-F055-40CD-89B2-D5E0E6FB36A5}">
      <dgm:prSet/>
      <dgm:spPr/>
      <dgm:t>
        <a:bodyPr/>
        <a:lstStyle/>
        <a:p>
          <a:r>
            <a:rPr lang="nb-NO" b="1"/>
            <a:t>60% av personer med demens har Alzheimers sykdom</a:t>
          </a:r>
          <a:endParaRPr lang="en-US"/>
        </a:p>
      </dgm:t>
    </dgm:pt>
    <dgm:pt modelId="{42C05B2E-0E36-40DE-BC07-7D7F14DA06C9}" type="parTrans" cxnId="{D4A6BCED-0F39-44AC-883D-D70352A732F9}">
      <dgm:prSet/>
      <dgm:spPr/>
      <dgm:t>
        <a:bodyPr/>
        <a:lstStyle/>
        <a:p>
          <a:endParaRPr lang="en-US"/>
        </a:p>
      </dgm:t>
    </dgm:pt>
    <dgm:pt modelId="{3DA533BF-08FB-4B14-B6BC-C6FE6ED50CF1}" type="sibTrans" cxnId="{D4A6BCED-0F39-44AC-883D-D70352A732F9}">
      <dgm:prSet/>
      <dgm:spPr/>
      <dgm:t>
        <a:bodyPr/>
        <a:lstStyle/>
        <a:p>
          <a:endParaRPr lang="en-US"/>
        </a:p>
      </dgm:t>
    </dgm:pt>
    <dgm:pt modelId="{856E51B8-7BCD-4D10-ABAF-43A379BDD427}" type="pres">
      <dgm:prSet presAssocID="{09F168FA-7A70-4660-A970-DFB58862B580}" presName="outerComposite" presStyleCnt="0">
        <dgm:presLayoutVars>
          <dgm:chMax val="5"/>
          <dgm:dir/>
          <dgm:resizeHandles val="exact"/>
        </dgm:presLayoutVars>
      </dgm:prSet>
      <dgm:spPr/>
    </dgm:pt>
    <dgm:pt modelId="{721B0AF8-04B4-47A7-B7DB-2BA1A65D6F89}" type="pres">
      <dgm:prSet presAssocID="{09F168FA-7A70-4660-A970-DFB58862B580}" presName="dummyMaxCanvas" presStyleCnt="0">
        <dgm:presLayoutVars/>
      </dgm:prSet>
      <dgm:spPr/>
    </dgm:pt>
    <dgm:pt modelId="{56B13B03-3BE8-4C42-9DAB-7E4DCE21A784}" type="pres">
      <dgm:prSet presAssocID="{09F168FA-7A70-4660-A970-DFB58862B580}" presName="TwoNodes_1" presStyleLbl="node1" presStyleIdx="0" presStyleCnt="2">
        <dgm:presLayoutVars>
          <dgm:bulletEnabled val="1"/>
        </dgm:presLayoutVars>
      </dgm:prSet>
      <dgm:spPr/>
    </dgm:pt>
    <dgm:pt modelId="{F98CB429-D000-4D36-B643-97DB96BA43A6}" type="pres">
      <dgm:prSet presAssocID="{09F168FA-7A70-4660-A970-DFB58862B580}" presName="TwoNodes_2" presStyleLbl="node1" presStyleIdx="1" presStyleCnt="2">
        <dgm:presLayoutVars>
          <dgm:bulletEnabled val="1"/>
        </dgm:presLayoutVars>
      </dgm:prSet>
      <dgm:spPr/>
    </dgm:pt>
    <dgm:pt modelId="{748201B7-E90F-4502-9460-F5272B323EB8}" type="pres">
      <dgm:prSet presAssocID="{09F168FA-7A70-4660-A970-DFB58862B580}" presName="TwoConn_1-2" presStyleLbl="fgAccFollowNode1" presStyleIdx="0" presStyleCnt="1">
        <dgm:presLayoutVars>
          <dgm:bulletEnabled val="1"/>
        </dgm:presLayoutVars>
      </dgm:prSet>
      <dgm:spPr/>
    </dgm:pt>
    <dgm:pt modelId="{02676386-15C9-4809-9FD5-CA2803DC45AD}" type="pres">
      <dgm:prSet presAssocID="{09F168FA-7A70-4660-A970-DFB58862B580}" presName="TwoNodes_1_text" presStyleLbl="node1" presStyleIdx="1" presStyleCnt="2">
        <dgm:presLayoutVars>
          <dgm:bulletEnabled val="1"/>
        </dgm:presLayoutVars>
      </dgm:prSet>
      <dgm:spPr/>
    </dgm:pt>
    <dgm:pt modelId="{EA32951A-3DEF-4863-95CF-698F3EC05EAF}" type="pres">
      <dgm:prSet presAssocID="{09F168FA-7A70-4660-A970-DFB58862B580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276710E-64D0-4D5A-BE21-CE215C2FE9AF}" type="presOf" srcId="{EECD763C-40A7-4AAB-A16D-E2C933E9CF82}" destId="{56B13B03-3BE8-4C42-9DAB-7E4DCE21A784}" srcOrd="0" destOrd="1" presId="urn:microsoft.com/office/officeart/2005/8/layout/vProcess5"/>
    <dgm:cxn modelId="{F3BA011F-6669-4CE6-B7B8-E04434E74846}" srcId="{4D259394-0400-4ECB-9826-EFD6700FAC38}" destId="{21520C9B-C4E6-49E9-ADC7-FFC62A0E5971}" srcOrd="1" destOrd="0" parTransId="{FF65C093-478C-4F7C-9FBF-E1CEEA8C8029}" sibTransId="{212CBF24-BC70-428E-8AC5-E7EA5EF2DFDE}"/>
    <dgm:cxn modelId="{DC50542C-7FF2-4709-B380-0DDC50E0DE68}" type="presOf" srcId="{21520C9B-C4E6-49E9-ADC7-FFC62A0E5971}" destId="{02676386-15C9-4809-9FD5-CA2803DC45AD}" srcOrd="1" destOrd="2" presId="urn:microsoft.com/office/officeart/2005/8/layout/vProcess5"/>
    <dgm:cxn modelId="{EED93532-505F-4538-9AB3-A1F3042C3F3C}" type="presOf" srcId="{A98811F9-7185-4D89-8E6B-6B359413C41A}" destId="{748201B7-E90F-4502-9460-F5272B323EB8}" srcOrd="0" destOrd="0" presId="urn:microsoft.com/office/officeart/2005/8/layout/vProcess5"/>
    <dgm:cxn modelId="{D90C5E34-5B20-4815-8AAA-5EB82BA4F639}" srcId="{4D259394-0400-4ECB-9826-EFD6700FAC38}" destId="{E54E334A-3B57-4074-8660-D937F89C9B2A}" srcOrd="2" destOrd="0" parTransId="{17C765BF-2E79-4FFE-81E8-5921CB0554DF}" sibTransId="{D99BED62-4859-44A5-92CB-C4D451DEC4B2}"/>
    <dgm:cxn modelId="{F8904036-4A80-40BA-94FC-7CBC0D2BD7AC}" type="presOf" srcId="{E54E334A-3B57-4074-8660-D937F89C9B2A}" destId="{02676386-15C9-4809-9FD5-CA2803DC45AD}" srcOrd="1" destOrd="3" presId="urn:microsoft.com/office/officeart/2005/8/layout/vProcess5"/>
    <dgm:cxn modelId="{32190B66-D76B-4D90-A3D4-C26C9A88B759}" type="presOf" srcId="{4D259394-0400-4ECB-9826-EFD6700FAC38}" destId="{56B13B03-3BE8-4C42-9DAB-7E4DCE21A784}" srcOrd="0" destOrd="0" presId="urn:microsoft.com/office/officeart/2005/8/layout/vProcess5"/>
    <dgm:cxn modelId="{9D58844C-E382-4AB7-9D7C-6F62C6CD7595}" type="presOf" srcId="{21520C9B-C4E6-49E9-ADC7-FFC62A0E5971}" destId="{56B13B03-3BE8-4C42-9DAB-7E4DCE21A784}" srcOrd="0" destOrd="2" presId="urn:microsoft.com/office/officeart/2005/8/layout/vProcess5"/>
    <dgm:cxn modelId="{E98F7859-E22A-4C35-A221-1F2BDC5E2620}" type="presOf" srcId="{EECD763C-40A7-4AAB-A16D-E2C933E9CF82}" destId="{02676386-15C9-4809-9FD5-CA2803DC45AD}" srcOrd="1" destOrd="1" presId="urn:microsoft.com/office/officeart/2005/8/layout/vProcess5"/>
    <dgm:cxn modelId="{3F42E27D-D939-4A46-AEDA-284B66E79420}" type="presOf" srcId="{4D259394-0400-4ECB-9826-EFD6700FAC38}" destId="{02676386-15C9-4809-9FD5-CA2803DC45AD}" srcOrd="1" destOrd="0" presId="urn:microsoft.com/office/officeart/2005/8/layout/vProcess5"/>
    <dgm:cxn modelId="{C6A8DB8D-5E4D-4BF4-B0A6-6D54E9C7B6E9}" type="presOf" srcId="{23394EEB-F055-40CD-89B2-D5E0E6FB36A5}" destId="{EA32951A-3DEF-4863-95CF-698F3EC05EAF}" srcOrd="1" destOrd="0" presId="urn:microsoft.com/office/officeart/2005/8/layout/vProcess5"/>
    <dgm:cxn modelId="{9D7CE58E-712A-45B0-9415-62A56EA2CA5E}" type="presOf" srcId="{E54E334A-3B57-4074-8660-D937F89C9B2A}" destId="{56B13B03-3BE8-4C42-9DAB-7E4DCE21A784}" srcOrd="0" destOrd="3" presId="urn:microsoft.com/office/officeart/2005/8/layout/vProcess5"/>
    <dgm:cxn modelId="{E64B60A5-CC3B-49A1-9AD6-7BC0D085CE65}" type="presOf" srcId="{23394EEB-F055-40CD-89B2-D5E0E6FB36A5}" destId="{F98CB429-D000-4D36-B643-97DB96BA43A6}" srcOrd="0" destOrd="0" presId="urn:microsoft.com/office/officeart/2005/8/layout/vProcess5"/>
    <dgm:cxn modelId="{527B11B1-987E-40CA-A7FE-F96E69FEF84C}" srcId="{4D259394-0400-4ECB-9826-EFD6700FAC38}" destId="{EECD763C-40A7-4AAB-A16D-E2C933E9CF82}" srcOrd="0" destOrd="0" parTransId="{E42FFEB0-7BF0-4402-B768-3C9EC7A48665}" sibTransId="{D63833AD-0B19-4CD8-8115-C10885CBC70B}"/>
    <dgm:cxn modelId="{3CC180D2-5825-499C-8378-C716F02AEC84}" srcId="{09F168FA-7A70-4660-A970-DFB58862B580}" destId="{4D259394-0400-4ECB-9826-EFD6700FAC38}" srcOrd="0" destOrd="0" parTransId="{B47F713E-F2EE-4E97-A620-49BDE3BEBBEC}" sibTransId="{A98811F9-7185-4D89-8E6B-6B359413C41A}"/>
    <dgm:cxn modelId="{D4A6BCED-0F39-44AC-883D-D70352A732F9}" srcId="{09F168FA-7A70-4660-A970-DFB58862B580}" destId="{23394EEB-F055-40CD-89B2-D5E0E6FB36A5}" srcOrd="1" destOrd="0" parTransId="{42C05B2E-0E36-40DE-BC07-7D7F14DA06C9}" sibTransId="{3DA533BF-08FB-4B14-B6BC-C6FE6ED50CF1}"/>
    <dgm:cxn modelId="{5E1BC9FC-E4E0-4CC0-874D-A07E5168992E}" type="presOf" srcId="{09F168FA-7A70-4660-A970-DFB58862B580}" destId="{856E51B8-7BCD-4D10-ABAF-43A379BDD427}" srcOrd="0" destOrd="0" presId="urn:microsoft.com/office/officeart/2005/8/layout/vProcess5"/>
    <dgm:cxn modelId="{38B22BCA-2F5D-48E4-AD50-8C9596CAE035}" type="presParOf" srcId="{856E51B8-7BCD-4D10-ABAF-43A379BDD427}" destId="{721B0AF8-04B4-47A7-B7DB-2BA1A65D6F89}" srcOrd="0" destOrd="0" presId="urn:microsoft.com/office/officeart/2005/8/layout/vProcess5"/>
    <dgm:cxn modelId="{FAEFA6D1-1017-4E6A-9B7C-E69FD73AE0A7}" type="presParOf" srcId="{856E51B8-7BCD-4D10-ABAF-43A379BDD427}" destId="{56B13B03-3BE8-4C42-9DAB-7E4DCE21A784}" srcOrd="1" destOrd="0" presId="urn:microsoft.com/office/officeart/2005/8/layout/vProcess5"/>
    <dgm:cxn modelId="{6BEC7AB7-9872-42F7-B98F-6FF7757DCD93}" type="presParOf" srcId="{856E51B8-7BCD-4D10-ABAF-43A379BDD427}" destId="{F98CB429-D000-4D36-B643-97DB96BA43A6}" srcOrd="2" destOrd="0" presId="urn:microsoft.com/office/officeart/2005/8/layout/vProcess5"/>
    <dgm:cxn modelId="{7B89720B-51A1-4310-96FF-B7EB498C711E}" type="presParOf" srcId="{856E51B8-7BCD-4D10-ABAF-43A379BDD427}" destId="{748201B7-E90F-4502-9460-F5272B323EB8}" srcOrd="3" destOrd="0" presId="urn:microsoft.com/office/officeart/2005/8/layout/vProcess5"/>
    <dgm:cxn modelId="{817E539B-DA3D-4799-AB6C-57A543A4E76D}" type="presParOf" srcId="{856E51B8-7BCD-4D10-ABAF-43A379BDD427}" destId="{02676386-15C9-4809-9FD5-CA2803DC45AD}" srcOrd="4" destOrd="0" presId="urn:microsoft.com/office/officeart/2005/8/layout/vProcess5"/>
    <dgm:cxn modelId="{2F822F1F-D57C-4B35-A47C-A601B7A71BB1}" type="presParOf" srcId="{856E51B8-7BCD-4D10-ABAF-43A379BDD427}" destId="{EA32951A-3DEF-4863-95CF-698F3EC05EA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1D4086-7E79-404F-9121-442F30F073F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nb-NO"/>
        </a:p>
      </dgm:t>
    </dgm:pt>
    <dgm:pt modelId="{B7E8B5A9-9B57-4A0F-899A-998F86D37039}">
      <dgm:prSet phldrT="[Tekst]"/>
      <dgm:spPr/>
      <dgm:t>
        <a:bodyPr/>
        <a:lstStyle/>
        <a:p>
          <a:r>
            <a:rPr lang="nb-NO" dirty="0"/>
            <a:t>Bakhodelapp</a:t>
          </a:r>
        </a:p>
      </dgm:t>
    </dgm:pt>
    <dgm:pt modelId="{355B0860-0333-4D6A-B928-8D567700C7B5}" type="parTrans" cxnId="{99277058-3625-495A-B336-8D2B93595B0C}">
      <dgm:prSet/>
      <dgm:spPr/>
      <dgm:t>
        <a:bodyPr/>
        <a:lstStyle/>
        <a:p>
          <a:endParaRPr lang="nb-NO"/>
        </a:p>
      </dgm:t>
    </dgm:pt>
    <dgm:pt modelId="{C8006C54-6029-4CB4-A6D0-C62031443722}" type="sibTrans" cxnId="{99277058-3625-495A-B336-8D2B93595B0C}">
      <dgm:prSet/>
      <dgm:spPr/>
      <dgm:t>
        <a:bodyPr/>
        <a:lstStyle/>
        <a:p>
          <a:endParaRPr lang="nb-NO"/>
        </a:p>
      </dgm:t>
    </dgm:pt>
    <dgm:pt modelId="{B7931EE0-D2F8-4BDB-910E-C27E8B5CE725}">
      <dgm:prSet phldrT="[Tekst]"/>
      <dgm:spPr/>
      <dgm:t>
        <a:bodyPr/>
        <a:lstStyle/>
        <a:p>
          <a:r>
            <a:rPr lang="nb-NO" dirty="0"/>
            <a:t>Ikke i stand til å gjenkjenne ting</a:t>
          </a:r>
        </a:p>
      </dgm:t>
    </dgm:pt>
    <dgm:pt modelId="{C154A530-985B-4116-B54A-BD5521F187CC}" type="parTrans" cxnId="{DCAD69F3-3E99-4C21-ABEE-87082CBF71A5}">
      <dgm:prSet/>
      <dgm:spPr/>
      <dgm:t>
        <a:bodyPr/>
        <a:lstStyle/>
        <a:p>
          <a:endParaRPr lang="nb-NO"/>
        </a:p>
      </dgm:t>
    </dgm:pt>
    <dgm:pt modelId="{C682F160-570C-4A77-9F09-E3DB0A1696F4}" type="sibTrans" cxnId="{DCAD69F3-3E99-4C21-ABEE-87082CBF71A5}">
      <dgm:prSet/>
      <dgm:spPr/>
      <dgm:t>
        <a:bodyPr/>
        <a:lstStyle/>
        <a:p>
          <a:endParaRPr lang="nb-NO"/>
        </a:p>
      </dgm:t>
    </dgm:pt>
    <dgm:pt modelId="{6A1E90DD-AC11-4FB9-A0E8-D82EC695B312}">
      <dgm:prSet phldrT="[Tekst]"/>
      <dgm:spPr/>
      <dgm:t>
        <a:bodyPr/>
        <a:lstStyle/>
        <a:p>
          <a:r>
            <a:rPr lang="nb-NO" dirty="0" err="1"/>
            <a:t>Tinninglapp</a:t>
          </a:r>
          <a:endParaRPr lang="nb-NO" dirty="0"/>
        </a:p>
      </dgm:t>
    </dgm:pt>
    <dgm:pt modelId="{82C38203-FA38-4DAE-A2A5-B2E5B8B4FE9D}" type="parTrans" cxnId="{EE9E2365-2CAD-44CC-A6E5-466E5D77BB49}">
      <dgm:prSet/>
      <dgm:spPr/>
      <dgm:t>
        <a:bodyPr/>
        <a:lstStyle/>
        <a:p>
          <a:endParaRPr lang="nb-NO"/>
        </a:p>
      </dgm:t>
    </dgm:pt>
    <dgm:pt modelId="{2F23BF18-4F77-4193-8E53-E46535893EDA}" type="sibTrans" cxnId="{EE9E2365-2CAD-44CC-A6E5-466E5D77BB49}">
      <dgm:prSet/>
      <dgm:spPr/>
      <dgm:t>
        <a:bodyPr/>
        <a:lstStyle/>
        <a:p>
          <a:endParaRPr lang="nb-NO"/>
        </a:p>
      </dgm:t>
    </dgm:pt>
    <dgm:pt modelId="{DEA47BBB-0D85-401E-932F-6988276DA2C1}">
      <dgm:prSet phldrT="[Tekst]"/>
      <dgm:spPr/>
      <dgm:t>
        <a:bodyPr/>
        <a:lstStyle/>
        <a:p>
          <a:r>
            <a:rPr lang="nb-NO" dirty="0" err="1"/>
            <a:t>Hippocampus</a:t>
          </a:r>
          <a:r>
            <a:rPr lang="nb-NO" dirty="0"/>
            <a:t>, orientering,  hukommelse</a:t>
          </a:r>
        </a:p>
      </dgm:t>
    </dgm:pt>
    <dgm:pt modelId="{F2F0795A-A5E1-4088-A0A8-1B1397DEA11A}" type="parTrans" cxnId="{0505FED2-2D03-4CAD-85A2-A010FEC9FFFD}">
      <dgm:prSet/>
      <dgm:spPr/>
      <dgm:t>
        <a:bodyPr/>
        <a:lstStyle/>
        <a:p>
          <a:endParaRPr lang="nb-NO"/>
        </a:p>
      </dgm:t>
    </dgm:pt>
    <dgm:pt modelId="{CFA425EE-1893-42C8-95BD-C05E63CA9A7E}" type="sibTrans" cxnId="{0505FED2-2D03-4CAD-85A2-A010FEC9FFFD}">
      <dgm:prSet/>
      <dgm:spPr/>
      <dgm:t>
        <a:bodyPr/>
        <a:lstStyle/>
        <a:p>
          <a:endParaRPr lang="nb-NO"/>
        </a:p>
      </dgm:t>
    </dgm:pt>
    <dgm:pt modelId="{A4ACF66B-F5DF-40F2-BB16-A9AABE9270A9}">
      <dgm:prSet phldrT="[Tekst]"/>
      <dgm:spPr>
        <a:solidFill>
          <a:srgbClr val="0070C0"/>
        </a:solidFill>
      </dgm:spPr>
      <dgm:t>
        <a:bodyPr/>
        <a:lstStyle/>
        <a:p>
          <a:r>
            <a:rPr lang="nb-NO" dirty="0"/>
            <a:t>Frontallapp</a:t>
          </a:r>
        </a:p>
      </dgm:t>
    </dgm:pt>
    <dgm:pt modelId="{2BC84407-408B-4EF5-B568-1366F3293CE4}" type="parTrans" cxnId="{5363194C-BCF8-4842-9CF8-9523E01238DE}">
      <dgm:prSet/>
      <dgm:spPr/>
      <dgm:t>
        <a:bodyPr/>
        <a:lstStyle/>
        <a:p>
          <a:endParaRPr lang="nb-NO"/>
        </a:p>
      </dgm:t>
    </dgm:pt>
    <dgm:pt modelId="{901EC72F-7AF1-4501-90CD-8CBE8BEE31F6}" type="sibTrans" cxnId="{5363194C-BCF8-4842-9CF8-9523E01238DE}">
      <dgm:prSet/>
      <dgm:spPr/>
      <dgm:t>
        <a:bodyPr/>
        <a:lstStyle/>
        <a:p>
          <a:endParaRPr lang="nb-NO"/>
        </a:p>
      </dgm:t>
    </dgm:pt>
    <dgm:pt modelId="{5F1CA3EE-B710-4268-8ABF-DF5B26457825}">
      <dgm:prSet phldrT="[Tekst]"/>
      <dgm:spPr/>
      <dgm:t>
        <a:bodyPr/>
        <a:lstStyle/>
        <a:p>
          <a:r>
            <a:rPr lang="nb-NO" dirty="0"/>
            <a:t>Planlegging</a:t>
          </a:r>
        </a:p>
      </dgm:t>
    </dgm:pt>
    <dgm:pt modelId="{CB386FCE-06B5-4134-8AA7-B5A4F4E715DF}" type="parTrans" cxnId="{48349A5A-9FA0-41AC-BD8B-4768EDAFE43A}">
      <dgm:prSet/>
      <dgm:spPr/>
      <dgm:t>
        <a:bodyPr/>
        <a:lstStyle/>
        <a:p>
          <a:endParaRPr lang="nb-NO"/>
        </a:p>
      </dgm:t>
    </dgm:pt>
    <dgm:pt modelId="{448FC6F8-40CD-4BA4-8348-3148D421DCA0}" type="sibTrans" cxnId="{48349A5A-9FA0-41AC-BD8B-4768EDAFE43A}">
      <dgm:prSet/>
      <dgm:spPr/>
      <dgm:t>
        <a:bodyPr/>
        <a:lstStyle/>
        <a:p>
          <a:endParaRPr lang="nb-NO"/>
        </a:p>
      </dgm:t>
    </dgm:pt>
    <dgm:pt modelId="{2CA8E488-FF57-48B4-B779-6A17040ADFC2}">
      <dgm:prSet phldrT="[Tekst]"/>
      <dgm:spPr/>
      <dgm:t>
        <a:bodyPr/>
        <a:lstStyle/>
        <a:p>
          <a:r>
            <a:rPr lang="nb-NO" dirty="0"/>
            <a:t>isselapp</a:t>
          </a:r>
        </a:p>
      </dgm:t>
    </dgm:pt>
    <dgm:pt modelId="{7FF1F987-F0D5-40F9-A319-53A9EA4E399B}" type="parTrans" cxnId="{C530CF30-6EE0-4D27-B21B-58CEE6200AC6}">
      <dgm:prSet/>
      <dgm:spPr/>
      <dgm:t>
        <a:bodyPr/>
        <a:lstStyle/>
        <a:p>
          <a:endParaRPr lang="nb-NO"/>
        </a:p>
      </dgm:t>
    </dgm:pt>
    <dgm:pt modelId="{F8642658-7B11-4851-B151-91FFDD164005}" type="sibTrans" cxnId="{C530CF30-6EE0-4D27-B21B-58CEE6200AC6}">
      <dgm:prSet/>
      <dgm:spPr/>
      <dgm:t>
        <a:bodyPr/>
        <a:lstStyle/>
        <a:p>
          <a:endParaRPr lang="nb-NO"/>
        </a:p>
      </dgm:t>
    </dgm:pt>
    <dgm:pt modelId="{930D7A9D-0B5C-4D48-BF20-912CA292B550}">
      <dgm:prSet phldrT="[Tekst]"/>
      <dgm:spPr/>
      <dgm:t>
        <a:bodyPr/>
        <a:lstStyle/>
        <a:p>
          <a:r>
            <a:rPr lang="nb-NO" dirty="0"/>
            <a:t>Sensorisk informasjon</a:t>
          </a:r>
        </a:p>
      </dgm:t>
    </dgm:pt>
    <dgm:pt modelId="{9F06494E-C07A-4E54-8436-8353DEFBFC07}" type="parTrans" cxnId="{FF16AE8D-CAB3-48B9-9B84-8F8331948528}">
      <dgm:prSet/>
      <dgm:spPr/>
      <dgm:t>
        <a:bodyPr/>
        <a:lstStyle/>
        <a:p>
          <a:endParaRPr lang="nb-NO"/>
        </a:p>
      </dgm:t>
    </dgm:pt>
    <dgm:pt modelId="{30BDE529-9F3D-4872-81F1-858CEACABC09}" type="sibTrans" cxnId="{FF16AE8D-CAB3-48B9-9B84-8F8331948528}">
      <dgm:prSet/>
      <dgm:spPr/>
      <dgm:t>
        <a:bodyPr/>
        <a:lstStyle/>
        <a:p>
          <a:endParaRPr lang="nb-NO"/>
        </a:p>
      </dgm:t>
    </dgm:pt>
    <dgm:pt modelId="{D6753309-A1C1-471D-BF4B-93AD31EF0EAB}">
      <dgm:prSet phldrT="[Tekst]"/>
      <dgm:spPr/>
      <dgm:t>
        <a:bodyPr/>
        <a:lstStyle/>
        <a:p>
          <a:r>
            <a:rPr lang="nb-NO" dirty="0"/>
            <a:t>Gjenkjenning</a:t>
          </a:r>
        </a:p>
      </dgm:t>
    </dgm:pt>
    <dgm:pt modelId="{1BAF19A1-12F1-47EC-B104-42779278BDB9}" type="parTrans" cxnId="{69D71AF0-6C21-4504-B585-EF21E6352389}">
      <dgm:prSet/>
      <dgm:spPr/>
      <dgm:t>
        <a:bodyPr/>
        <a:lstStyle/>
        <a:p>
          <a:endParaRPr lang="nb-NO"/>
        </a:p>
      </dgm:t>
    </dgm:pt>
    <dgm:pt modelId="{15ABAAC1-32C4-4C41-A8B8-E6212477954E}" type="sibTrans" cxnId="{69D71AF0-6C21-4504-B585-EF21E6352389}">
      <dgm:prSet/>
      <dgm:spPr/>
      <dgm:t>
        <a:bodyPr/>
        <a:lstStyle/>
        <a:p>
          <a:endParaRPr lang="nb-NO"/>
        </a:p>
      </dgm:t>
    </dgm:pt>
    <dgm:pt modelId="{FAA4BFF9-EE76-4A44-AF52-FABAF081F693}">
      <dgm:prSet phldrT="[Tekst]"/>
      <dgm:spPr/>
      <dgm:t>
        <a:bodyPr/>
        <a:lstStyle/>
        <a:p>
          <a:r>
            <a:rPr lang="nb-NO" dirty="0"/>
            <a:t>språkområde</a:t>
          </a:r>
        </a:p>
      </dgm:t>
    </dgm:pt>
    <dgm:pt modelId="{9C362244-11A9-45B6-ADD9-41C96629D948}" type="parTrans" cxnId="{CA8697EA-9487-457B-80A6-90F53ADD2484}">
      <dgm:prSet/>
      <dgm:spPr/>
      <dgm:t>
        <a:bodyPr/>
        <a:lstStyle/>
        <a:p>
          <a:endParaRPr lang="nb-NO"/>
        </a:p>
      </dgm:t>
    </dgm:pt>
    <dgm:pt modelId="{0440E1A8-C45A-451B-A9B4-429244060012}" type="sibTrans" cxnId="{CA8697EA-9487-457B-80A6-90F53ADD2484}">
      <dgm:prSet/>
      <dgm:spPr/>
      <dgm:t>
        <a:bodyPr/>
        <a:lstStyle/>
        <a:p>
          <a:endParaRPr lang="nb-NO"/>
        </a:p>
      </dgm:t>
    </dgm:pt>
    <dgm:pt modelId="{3DEA6AF9-0014-4BB6-B0F3-2E4B39EADED1}">
      <dgm:prSet phldrT="[Tekst]"/>
      <dgm:spPr/>
      <dgm:t>
        <a:bodyPr/>
        <a:lstStyle/>
        <a:p>
          <a:r>
            <a:rPr lang="nb-NO" dirty="0" err="1"/>
            <a:t>Wernickes</a:t>
          </a:r>
          <a:r>
            <a:rPr lang="nb-NO" dirty="0"/>
            <a:t> språksenter, språkforståelse</a:t>
          </a:r>
        </a:p>
      </dgm:t>
    </dgm:pt>
    <dgm:pt modelId="{7D77D826-6750-4898-890B-56A5A50EF938}" type="parTrans" cxnId="{02222A7A-EA0D-430A-AD18-5A36CB84D5B5}">
      <dgm:prSet/>
      <dgm:spPr/>
      <dgm:t>
        <a:bodyPr/>
        <a:lstStyle/>
        <a:p>
          <a:endParaRPr lang="nb-NO"/>
        </a:p>
      </dgm:t>
    </dgm:pt>
    <dgm:pt modelId="{8A12AE54-68EB-4C1B-AABE-EF4E9C67E5D3}" type="sibTrans" cxnId="{02222A7A-EA0D-430A-AD18-5A36CB84D5B5}">
      <dgm:prSet/>
      <dgm:spPr/>
      <dgm:t>
        <a:bodyPr/>
        <a:lstStyle/>
        <a:p>
          <a:endParaRPr lang="nb-NO"/>
        </a:p>
      </dgm:t>
    </dgm:pt>
    <dgm:pt modelId="{87E6A058-E2C7-4DA8-A3AF-884932951881}">
      <dgm:prSet phldrT="[Tekst]"/>
      <dgm:spPr/>
      <dgm:t>
        <a:bodyPr/>
        <a:lstStyle/>
        <a:p>
          <a:r>
            <a:rPr lang="nb-NO" dirty="0"/>
            <a:t>Romfølelse og stedsans</a:t>
          </a:r>
        </a:p>
      </dgm:t>
    </dgm:pt>
    <dgm:pt modelId="{28D4E34C-7CF2-4C52-8F0D-3A90362265B3}" type="parTrans" cxnId="{BA11B2AE-E05E-41C6-ACAD-872F91B75793}">
      <dgm:prSet/>
      <dgm:spPr/>
      <dgm:t>
        <a:bodyPr/>
        <a:lstStyle/>
        <a:p>
          <a:endParaRPr lang="nb-NO"/>
        </a:p>
      </dgm:t>
    </dgm:pt>
    <dgm:pt modelId="{6627C59D-414A-459B-9C43-55C6A4053F3A}" type="sibTrans" cxnId="{BA11B2AE-E05E-41C6-ACAD-872F91B75793}">
      <dgm:prSet/>
      <dgm:spPr/>
      <dgm:t>
        <a:bodyPr/>
        <a:lstStyle/>
        <a:p>
          <a:endParaRPr lang="nb-NO"/>
        </a:p>
      </dgm:t>
    </dgm:pt>
    <dgm:pt modelId="{40DAF04E-EE14-40E6-9C96-A42890DE908E}">
      <dgm:prSet phldrT="[Tekst]"/>
      <dgm:spPr/>
      <dgm:t>
        <a:bodyPr/>
        <a:lstStyle/>
        <a:p>
          <a:r>
            <a:rPr lang="nb-NO" dirty="0"/>
            <a:t>språkevne</a:t>
          </a:r>
        </a:p>
      </dgm:t>
    </dgm:pt>
    <dgm:pt modelId="{343553D6-F720-4968-8FC4-44C6378A4E46}" type="parTrans" cxnId="{335A9AD7-0318-4B62-A795-099A0B5E5949}">
      <dgm:prSet/>
      <dgm:spPr/>
      <dgm:t>
        <a:bodyPr/>
        <a:lstStyle/>
        <a:p>
          <a:endParaRPr lang="nb-NO"/>
        </a:p>
      </dgm:t>
    </dgm:pt>
    <dgm:pt modelId="{72799187-E839-4047-9149-619777C8585C}" type="sibTrans" cxnId="{335A9AD7-0318-4B62-A795-099A0B5E5949}">
      <dgm:prSet/>
      <dgm:spPr/>
      <dgm:t>
        <a:bodyPr/>
        <a:lstStyle/>
        <a:p>
          <a:endParaRPr lang="nb-NO"/>
        </a:p>
      </dgm:t>
    </dgm:pt>
    <dgm:pt modelId="{9E80B716-4012-467A-BAFC-48FDF3D3AFDA}" type="pres">
      <dgm:prSet presAssocID="{4C1D4086-7E79-404F-9121-442F30F073F4}" presName="linear" presStyleCnt="0">
        <dgm:presLayoutVars>
          <dgm:dir/>
          <dgm:animLvl val="lvl"/>
          <dgm:resizeHandles val="exact"/>
        </dgm:presLayoutVars>
      </dgm:prSet>
      <dgm:spPr/>
    </dgm:pt>
    <dgm:pt modelId="{E7E6E436-5490-4677-BFE7-C36EFC901662}" type="pres">
      <dgm:prSet presAssocID="{B7E8B5A9-9B57-4A0F-899A-998F86D37039}" presName="parentLin" presStyleCnt="0"/>
      <dgm:spPr/>
    </dgm:pt>
    <dgm:pt modelId="{FEDB75E1-236C-4EF2-9B28-E84522F24100}" type="pres">
      <dgm:prSet presAssocID="{B7E8B5A9-9B57-4A0F-899A-998F86D37039}" presName="parentLeftMargin" presStyleLbl="node1" presStyleIdx="0" presStyleCnt="4"/>
      <dgm:spPr/>
    </dgm:pt>
    <dgm:pt modelId="{1ACBD2F2-2F98-4221-9DF2-B4F522D3C96F}" type="pres">
      <dgm:prSet presAssocID="{B7E8B5A9-9B57-4A0F-899A-998F86D370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9E292B-A5EB-40E1-920F-491BB71C96E0}" type="pres">
      <dgm:prSet presAssocID="{B7E8B5A9-9B57-4A0F-899A-998F86D37039}" presName="negativeSpace" presStyleCnt="0"/>
      <dgm:spPr/>
    </dgm:pt>
    <dgm:pt modelId="{340E2EA5-D620-483C-AA4E-4171F3694800}" type="pres">
      <dgm:prSet presAssocID="{B7E8B5A9-9B57-4A0F-899A-998F86D37039}" presName="childText" presStyleLbl="conFgAcc1" presStyleIdx="0" presStyleCnt="4">
        <dgm:presLayoutVars>
          <dgm:bulletEnabled val="1"/>
        </dgm:presLayoutVars>
      </dgm:prSet>
      <dgm:spPr/>
    </dgm:pt>
    <dgm:pt modelId="{6089AF8C-AA14-4F12-BBD0-073B2675EEB2}" type="pres">
      <dgm:prSet presAssocID="{C8006C54-6029-4CB4-A6D0-C62031443722}" presName="spaceBetweenRectangles" presStyleCnt="0"/>
      <dgm:spPr/>
    </dgm:pt>
    <dgm:pt modelId="{D0EAD380-B40B-4378-BCE8-33D4B1B5EAC7}" type="pres">
      <dgm:prSet presAssocID="{6A1E90DD-AC11-4FB9-A0E8-D82EC695B312}" presName="parentLin" presStyleCnt="0"/>
      <dgm:spPr/>
    </dgm:pt>
    <dgm:pt modelId="{7CC82CDC-7DF6-4E11-9911-3A708261B628}" type="pres">
      <dgm:prSet presAssocID="{6A1E90DD-AC11-4FB9-A0E8-D82EC695B312}" presName="parentLeftMargin" presStyleLbl="node1" presStyleIdx="0" presStyleCnt="4"/>
      <dgm:spPr/>
    </dgm:pt>
    <dgm:pt modelId="{6C400538-F669-49F0-90A6-DAF540884A40}" type="pres">
      <dgm:prSet presAssocID="{6A1E90DD-AC11-4FB9-A0E8-D82EC695B3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EEF118-A9C9-4E46-A0BB-F7AFF89E2806}" type="pres">
      <dgm:prSet presAssocID="{6A1E90DD-AC11-4FB9-A0E8-D82EC695B312}" presName="negativeSpace" presStyleCnt="0"/>
      <dgm:spPr/>
    </dgm:pt>
    <dgm:pt modelId="{567EA51F-7F38-4DB7-AC91-00AD024E10DD}" type="pres">
      <dgm:prSet presAssocID="{6A1E90DD-AC11-4FB9-A0E8-D82EC695B312}" presName="childText" presStyleLbl="conFgAcc1" presStyleIdx="1" presStyleCnt="4">
        <dgm:presLayoutVars>
          <dgm:bulletEnabled val="1"/>
        </dgm:presLayoutVars>
      </dgm:prSet>
      <dgm:spPr/>
    </dgm:pt>
    <dgm:pt modelId="{9D4DFF8D-4AAC-4384-BDD4-04B942165B6A}" type="pres">
      <dgm:prSet presAssocID="{2F23BF18-4F77-4193-8E53-E46535893EDA}" presName="spaceBetweenRectangles" presStyleCnt="0"/>
      <dgm:spPr/>
    </dgm:pt>
    <dgm:pt modelId="{963B76F2-D285-495E-8396-D4372797A2BF}" type="pres">
      <dgm:prSet presAssocID="{A4ACF66B-F5DF-40F2-BB16-A9AABE9270A9}" presName="parentLin" presStyleCnt="0"/>
      <dgm:spPr/>
    </dgm:pt>
    <dgm:pt modelId="{AC4EFE73-301F-406A-B280-1212619430B4}" type="pres">
      <dgm:prSet presAssocID="{A4ACF66B-F5DF-40F2-BB16-A9AABE9270A9}" presName="parentLeftMargin" presStyleLbl="node1" presStyleIdx="1" presStyleCnt="4"/>
      <dgm:spPr/>
    </dgm:pt>
    <dgm:pt modelId="{AD958DE7-AB15-4142-A025-2DD25EEA9DF4}" type="pres">
      <dgm:prSet presAssocID="{A4ACF66B-F5DF-40F2-BB16-A9AABE9270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607118-7508-4633-AE44-8C90DE9E36B1}" type="pres">
      <dgm:prSet presAssocID="{A4ACF66B-F5DF-40F2-BB16-A9AABE9270A9}" presName="negativeSpace" presStyleCnt="0"/>
      <dgm:spPr/>
    </dgm:pt>
    <dgm:pt modelId="{C0515506-D449-4118-B44B-69E585F73ED4}" type="pres">
      <dgm:prSet presAssocID="{A4ACF66B-F5DF-40F2-BB16-A9AABE9270A9}" presName="childText" presStyleLbl="conFgAcc1" presStyleIdx="2" presStyleCnt="4">
        <dgm:presLayoutVars>
          <dgm:bulletEnabled val="1"/>
        </dgm:presLayoutVars>
      </dgm:prSet>
      <dgm:spPr/>
    </dgm:pt>
    <dgm:pt modelId="{6DCC224E-D54D-43CA-AF5D-D46E44643993}" type="pres">
      <dgm:prSet presAssocID="{901EC72F-7AF1-4501-90CD-8CBE8BEE31F6}" presName="spaceBetweenRectangles" presStyleCnt="0"/>
      <dgm:spPr/>
    </dgm:pt>
    <dgm:pt modelId="{783086C9-549F-4762-AAA8-0E9BC85EA990}" type="pres">
      <dgm:prSet presAssocID="{2CA8E488-FF57-48B4-B779-6A17040ADFC2}" presName="parentLin" presStyleCnt="0"/>
      <dgm:spPr/>
    </dgm:pt>
    <dgm:pt modelId="{C3A161B0-F282-4F6E-A4D2-B3ACA541AC77}" type="pres">
      <dgm:prSet presAssocID="{2CA8E488-FF57-48B4-B779-6A17040ADFC2}" presName="parentLeftMargin" presStyleLbl="node1" presStyleIdx="2" presStyleCnt="4"/>
      <dgm:spPr/>
    </dgm:pt>
    <dgm:pt modelId="{B9A2F6BD-4DFF-4263-A556-58354DFD6449}" type="pres">
      <dgm:prSet presAssocID="{2CA8E488-FF57-48B4-B779-6A17040ADFC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19AAFE-3797-42C6-9918-A85724F7B7B5}" type="pres">
      <dgm:prSet presAssocID="{2CA8E488-FF57-48B4-B779-6A17040ADFC2}" presName="negativeSpace" presStyleCnt="0"/>
      <dgm:spPr/>
    </dgm:pt>
    <dgm:pt modelId="{A8C0209F-8D1A-48AF-8733-43612A4E719D}" type="pres">
      <dgm:prSet presAssocID="{2CA8E488-FF57-48B4-B779-6A17040ADFC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D7B490F-4A25-40A6-BE49-FA07265757D8}" type="presOf" srcId="{87E6A058-E2C7-4DA8-A3AF-884932951881}" destId="{A8C0209F-8D1A-48AF-8733-43612A4E719D}" srcOrd="0" destOrd="2" presId="urn:microsoft.com/office/officeart/2005/8/layout/list1"/>
    <dgm:cxn modelId="{0D07BD16-86E7-41CF-A7F7-2E6CD68EBD41}" type="presOf" srcId="{FAA4BFF9-EE76-4A44-AF52-FABAF081F693}" destId="{567EA51F-7F38-4DB7-AC91-00AD024E10DD}" srcOrd="0" destOrd="2" presId="urn:microsoft.com/office/officeart/2005/8/layout/list1"/>
    <dgm:cxn modelId="{1DA82123-268F-474E-93B7-01B0ED783398}" type="presOf" srcId="{A4ACF66B-F5DF-40F2-BB16-A9AABE9270A9}" destId="{AC4EFE73-301F-406A-B280-1212619430B4}" srcOrd="0" destOrd="0" presId="urn:microsoft.com/office/officeart/2005/8/layout/list1"/>
    <dgm:cxn modelId="{C530CF30-6EE0-4D27-B21B-58CEE6200AC6}" srcId="{4C1D4086-7E79-404F-9121-442F30F073F4}" destId="{2CA8E488-FF57-48B4-B779-6A17040ADFC2}" srcOrd="3" destOrd="0" parTransId="{7FF1F987-F0D5-40F9-A319-53A9EA4E399B}" sibTransId="{F8642658-7B11-4851-B151-91FFDD164005}"/>
    <dgm:cxn modelId="{C8804B3F-241A-4D1F-A438-76AE6FE172B5}" type="presOf" srcId="{2CA8E488-FF57-48B4-B779-6A17040ADFC2}" destId="{B9A2F6BD-4DFF-4263-A556-58354DFD6449}" srcOrd="1" destOrd="0" presId="urn:microsoft.com/office/officeart/2005/8/layout/list1"/>
    <dgm:cxn modelId="{F9AAF543-D18F-4848-9466-891B68F28CC1}" type="presOf" srcId="{A4ACF66B-F5DF-40F2-BB16-A9AABE9270A9}" destId="{AD958DE7-AB15-4142-A025-2DD25EEA9DF4}" srcOrd="1" destOrd="0" presId="urn:microsoft.com/office/officeart/2005/8/layout/list1"/>
    <dgm:cxn modelId="{18484044-3454-4501-8EC7-24AAF4A9E565}" type="presOf" srcId="{5F1CA3EE-B710-4268-8ABF-DF5B26457825}" destId="{C0515506-D449-4118-B44B-69E585F73ED4}" srcOrd="0" destOrd="0" presId="urn:microsoft.com/office/officeart/2005/8/layout/list1"/>
    <dgm:cxn modelId="{EE9E2365-2CAD-44CC-A6E5-466E5D77BB49}" srcId="{4C1D4086-7E79-404F-9121-442F30F073F4}" destId="{6A1E90DD-AC11-4FB9-A0E8-D82EC695B312}" srcOrd="1" destOrd="0" parTransId="{82C38203-FA38-4DAE-A2A5-B2E5B8B4FE9D}" sibTransId="{2F23BF18-4F77-4193-8E53-E46535893EDA}"/>
    <dgm:cxn modelId="{8E870F69-65F7-4525-9010-23246E83C4F9}" type="presOf" srcId="{6A1E90DD-AC11-4FB9-A0E8-D82EC695B312}" destId="{7CC82CDC-7DF6-4E11-9911-3A708261B628}" srcOrd="0" destOrd="0" presId="urn:microsoft.com/office/officeart/2005/8/layout/list1"/>
    <dgm:cxn modelId="{3F2D764A-6765-4FDC-8EBA-155CC6BFE928}" type="presOf" srcId="{DEA47BBB-0D85-401E-932F-6988276DA2C1}" destId="{567EA51F-7F38-4DB7-AC91-00AD024E10DD}" srcOrd="0" destOrd="0" presId="urn:microsoft.com/office/officeart/2005/8/layout/list1"/>
    <dgm:cxn modelId="{5363194C-BCF8-4842-9CF8-9523E01238DE}" srcId="{4C1D4086-7E79-404F-9121-442F30F073F4}" destId="{A4ACF66B-F5DF-40F2-BB16-A9AABE9270A9}" srcOrd="2" destOrd="0" parTransId="{2BC84407-408B-4EF5-B568-1366F3293CE4}" sibTransId="{901EC72F-7AF1-4501-90CD-8CBE8BEE31F6}"/>
    <dgm:cxn modelId="{DFADE44D-DC2C-4D1F-A0A8-8DCDE0F94B1B}" type="presOf" srcId="{B7931EE0-D2F8-4BDB-910E-C27E8B5CE725}" destId="{340E2EA5-D620-483C-AA4E-4171F3694800}" srcOrd="0" destOrd="0" presId="urn:microsoft.com/office/officeart/2005/8/layout/list1"/>
    <dgm:cxn modelId="{99277058-3625-495A-B336-8D2B93595B0C}" srcId="{4C1D4086-7E79-404F-9121-442F30F073F4}" destId="{B7E8B5A9-9B57-4A0F-899A-998F86D37039}" srcOrd="0" destOrd="0" parTransId="{355B0860-0333-4D6A-B928-8D567700C7B5}" sibTransId="{C8006C54-6029-4CB4-A6D0-C62031443722}"/>
    <dgm:cxn modelId="{02222A7A-EA0D-430A-AD18-5A36CB84D5B5}" srcId="{2CA8E488-FF57-48B4-B779-6A17040ADFC2}" destId="{3DEA6AF9-0014-4BB6-B0F3-2E4B39EADED1}" srcOrd="1" destOrd="0" parTransId="{7D77D826-6750-4898-890B-56A5A50EF938}" sibTransId="{8A12AE54-68EB-4C1B-AABE-EF4E9C67E5D3}"/>
    <dgm:cxn modelId="{48349A5A-9FA0-41AC-BD8B-4768EDAFE43A}" srcId="{A4ACF66B-F5DF-40F2-BB16-A9AABE9270A9}" destId="{5F1CA3EE-B710-4268-8ABF-DF5B26457825}" srcOrd="0" destOrd="0" parTransId="{CB386FCE-06B5-4134-8AA7-B5A4F4E715DF}" sibTransId="{448FC6F8-40CD-4BA4-8348-3148D421DCA0}"/>
    <dgm:cxn modelId="{843D3989-9E96-44DD-B58F-82EC64A98FC4}" type="presOf" srcId="{2CA8E488-FF57-48B4-B779-6A17040ADFC2}" destId="{C3A161B0-F282-4F6E-A4D2-B3ACA541AC77}" srcOrd="0" destOrd="0" presId="urn:microsoft.com/office/officeart/2005/8/layout/list1"/>
    <dgm:cxn modelId="{FF16AE8D-CAB3-48B9-9B84-8F8331948528}" srcId="{2CA8E488-FF57-48B4-B779-6A17040ADFC2}" destId="{930D7A9D-0B5C-4D48-BF20-912CA292B550}" srcOrd="0" destOrd="0" parTransId="{9F06494E-C07A-4E54-8436-8353DEFBFC07}" sibTransId="{30BDE529-9F3D-4872-81F1-858CEACABC09}"/>
    <dgm:cxn modelId="{EA801C8E-F4DE-463A-B87B-6B7AD7376D82}" type="presOf" srcId="{D6753309-A1C1-471D-BF4B-93AD31EF0EAB}" destId="{567EA51F-7F38-4DB7-AC91-00AD024E10DD}" srcOrd="0" destOrd="1" presId="urn:microsoft.com/office/officeart/2005/8/layout/list1"/>
    <dgm:cxn modelId="{B826479A-C608-47E9-83C6-D0F9E4F42A28}" type="presOf" srcId="{4C1D4086-7E79-404F-9121-442F30F073F4}" destId="{9E80B716-4012-467A-BAFC-48FDF3D3AFDA}" srcOrd="0" destOrd="0" presId="urn:microsoft.com/office/officeart/2005/8/layout/list1"/>
    <dgm:cxn modelId="{BA11B2AE-E05E-41C6-ACAD-872F91B75793}" srcId="{2CA8E488-FF57-48B4-B779-6A17040ADFC2}" destId="{87E6A058-E2C7-4DA8-A3AF-884932951881}" srcOrd="2" destOrd="0" parTransId="{28D4E34C-7CF2-4C52-8F0D-3A90362265B3}" sibTransId="{6627C59D-414A-459B-9C43-55C6A4053F3A}"/>
    <dgm:cxn modelId="{AE280CB9-AE6F-49A1-BF37-7B85B47488ED}" type="presOf" srcId="{3DEA6AF9-0014-4BB6-B0F3-2E4B39EADED1}" destId="{A8C0209F-8D1A-48AF-8733-43612A4E719D}" srcOrd="0" destOrd="1" presId="urn:microsoft.com/office/officeart/2005/8/layout/list1"/>
    <dgm:cxn modelId="{7DFDB6C9-1E5A-4AA8-8D17-11D215B8F222}" type="presOf" srcId="{6A1E90DD-AC11-4FB9-A0E8-D82EC695B312}" destId="{6C400538-F669-49F0-90A6-DAF540884A40}" srcOrd="1" destOrd="0" presId="urn:microsoft.com/office/officeart/2005/8/layout/list1"/>
    <dgm:cxn modelId="{0C85B7CC-6511-4F46-A30A-999AAE85D287}" type="presOf" srcId="{B7E8B5A9-9B57-4A0F-899A-998F86D37039}" destId="{1ACBD2F2-2F98-4221-9DF2-B4F522D3C96F}" srcOrd="1" destOrd="0" presId="urn:microsoft.com/office/officeart/2005/8/layout/list1"/>
    <dgm:cxn modelId="{0505FED2-2D03-4CAD-85A2-A010FEC9FFFD}" srcId="{6A1E90DD-AC11-4FB9-A0E8-D82EC695B312}" destId="{DEA47BBB-0D85-401E-932F-6988276DA2C1}" srcOrd="0" destOrd="0" parTransId="{F2F0795A-A5E1-4088-A0A8-1B1397DEA11A}" sibTransId="{CFA425EE-1893-42C8-95BD-C05E63CA9A7E}"/>
    <dgm:cxn modelId="{335A9AD7-0318-4B62-A795-099A0B5E5949}" srcId="{A4ACF66B-F5DF-40F2-BB16-A9AABE9270A9}" destId="{40DAF04E-EE14-40E6-9C96-A42890DE908E}" srcOrd="1" destOrd="0" parTransId="{343553D6-F720-4968-8FC4-44C6378A4E46}" sibTransId="{72799187-E839-4047-9149-619777C8585C}"/>
    <dgm:cxn modelId="{7033B2D8-A9D0-4B0F-8B5B-41B94154323A}" type="presOf" srcId="{B7E8B5A9-9B57-4A0F-899A-998F86D37039}" destId="{FEDB75E1-236C-4EF2-9B28-E84522F24100}" srcOrd="0" destOrd="0" presId="urn:microsoft.com/office/officeart/2005/8/layout/list1"/>
    <dgm:cxn modelId="{C20DC3E1-0450-47CA-B402-4E1F2602A739}" type="presOf" srcId="{930D7A9D-0B5C-4D48-BF20-912CA292B550}" destId="{A8C0209F-8D1A-48AF-8733-43612A4E719D}" srcOrd="0" destOrd="0" presId="urn:microsoft.com/office/officeart/2005/8/layout/list1"/>
    <dgm:cxn modelId="{84C5C4E6-4A87-48BD-A0F3-A269D4C2F316}" type="presOf" srcId="{40DAF04E-EE14-40E6-9C96-A42890DE908E}" destId="{C0515506-D449-4118-B44B-69E585F73ED4}" srcOrd="0" destOrd="1" presId="urn:microsoft.com/office/officeart/2005/8/layout/list1"/>
    <dgm:cxn modelId="{CA8697EA-9487-457B-80A6-90F53ADD2484}" srcId="{6A1E90DD-AC11-4FB9-A0E8-D82EC695B312}" destId="{FAA4BFF9-EE76-4A44-AF52-FABAF081F693}" srcOrd="2" destOrd="0" parTransId="{9C362244-11A9-45B6-ADD9-41C96629D948}" sibTransId="{0440E1A8-C45A-451B-A9B4-429244060012}"/>
    <dgm:cxn modelId="{69D71AF0-6C21-4504-B585-EF21E6352389}" srcId="{6A1E90DD-AC11-4FB9-A0E8-D82EC695B312}" destId="{D6753309-A1C1-471D-BF4B-93AD31EF0EAB}" srcOrd="1" destOrd="0" parTransId="{1BAF19A1-12F1-47EC-B104-42779278BDB9}" sibTransId="{15ABAAC1-32C4-4C41-A8B8-E6212477954E}"/>
    <dgm:cxn modelId="{DCAD69F3-3E99-4C21-ABEE-87082CBF71A5}" srcId="{B7E8B5A9-9B57-4A0F-899A-998F86D37039}" destId="{B7931EE0-D2F8-4BDB-910E-C27E8B5CE725}" srcOrd="0" destOrd="0" parTransId="{C154A530-985B-4116-B54A-BD5521F187CC}" sibTransId="{C682F160-570C-4A77-9F09-E3DB0A1696F4}"/>
    <dgm:cxn modelId="{7807AB3F-8402-47F1-ADCC-C9FC7021C0B3}" type="presParOf" srcId="{9E80B716-4012-467A-BAFC-48FDF3D3AFDA}" destId="{E7E6E436-5490-4677-BFE7-C36EFC901662}" srcOrd="0" destOrd="0" presId="urn:microsoft.com/office/officeart/2005/8/layout/list1"/>
    <dgm:cxn modelId="{1E90E0B9-D429-4EC9-9C40-E94807A037F5}" type="presParOf" srcId="{E7E6E436-5490-4677-BFE7-C36EFC901662}" destId="{FEDB75E1-236C-4EF2-9B28-E84522F24100}" srcOrd="0" destOrd="0" presId="urn:microsoft.com/office/officeart/2005/8/layout/list1"/>
    <dgm:cxn modelId="{1DF4DC6F-BE19-4F43-8676-1B19DD31D03F}" type="presParOf" srcId="{E7E6E436-5490-4677-BFE7-C36EFC901662}" destId="{1ACBD2F2-2F98-4221-9DF2-B4F522D3C96F}" srcOrd="1" destOrd="0" presId="urn:microsoft.com/office/officeart/2005/8/layout/list1"/>
    <dgm:cxn modelId="{97215CE2-F09E-417D-8EBA-BB40C2EDAB36}" type="presParOf" srcId="{9E80B716-4012-467A-BAFC-48FDF3D3AFDA}" destId="{FB9E292B-A5EB-40E1-920F-491BB71C96E0}" srcOrd="1" destOrd="0" presId="urn:microsoft.com/office/officeart/2005/8/layout/list1"/>
    <dgm:cxn modelId="{31970123-229B-43A0-9F18-FF3231B24E17}" type="presParOf" srcId="{9E80B716-4012-467A-BAFC-48FDF3D3AFDA}" destId="{340E2EA5-D620-483C-AA4E-4171F3694800}" srcOrd="2" destOrd="0" presId="urn:microsoft.com/office/officeart/2005/8/layout/list1"/>
    <dgm:cxn modelId="{BA609B58-C866-4C42-856B-2493AC7A6182}" type="presParOf" srcId="{9E80B716-4012-467A-BAFC-48FDF3D3AFDA}" destId="{6089AF8C-AA14-4F12-BBD0-073B2675EEB2}" srcOrd="3" destOrd="0" presId="urn:microsoft.com/office/officeart/2005/8/layout/list1"/>
    <dgm:cxn modelId="{6E5B4AD0-B1D6-44BE-828D-C9AAFF44E5CE}" type="presParOf" srcId="{9E80B716-4012-467A-BAFC-48FDF3D3AFDA}" destId="{D0EAD380-B40B-4378-BCE8-33D4B1B5EAC7}" srcOrd="4" destOrd="0" presId="urn:microsoft.com/office/officeart/2005/8/layout/list1"/>
    <dgm:cxn modelId="{F89E1D8D-0979-4B0C-8669-5944EA3B5DDA}" type="presParOf" srcId="{D0EAD380-B40B-4378-BCE8-33D4B1B5EAC7}" destId="{7CC82CDC-7DF6-4E11-9911-3A708261B628}" srcOrd="0" destOrd="0" presId="urn:microsoft.com/office/officeart/2005/8/layout/list1"/>
    <dgm:cxn modelId="{92BB746B-047E-4FA5-A958-1CE02F190DAF}" type="presParOf" srcId="{D0EAD380-B40B-4378-BCE8-33D4B1B5EAC7}" destId="{6C400538-F669-49F0-90A6-DAF540884A40}" srcOrd="1" destOrd="0" presId="urn:microsoft.com/office/officeart/2005/8/layout/list1"/>
    <dgm:cxn modelId="{FC32F408-BD19-49D9-8A46-11D534C64EE0}" type="presParOf" srcId="{9E80B716-4012-467A-BAFC-48FDF3D3AFDA}" destId="{2CEEF118-A9C9-4E46-A0BB-F7AFF89E2806}" srcOrd="5" destOrd="0" presId="urn:microsoft.com/office/officeart/2005/8/layout/list1"/>
    <dgm:cxn modelId="{FAC48135-47D0-415F-B5E1-5E34B2EC14B9}" type="presParOf" srcId="{9E80B716-4012-467A-BAFC-48FDF3D3AFDA}" destId="{567EA51F-7F38-4DB7-AC91-00AD024E10DD}" srcOrd="6" destOrd="0" presId="urn:microsoft.com/office/officeart/2005/8/layout/list1"/>
    <dgm:cxn modelId="{CCC9C7BE-E065-4175-828F-8C0BF2DDB9FE}" type="presParOf" srcId="{9E80B716-4012-467A-BAFC-48FDF3D3AFDA}" destId="{9D4DFF8D-4AAC-4384-BDD4-04B942165B6A}" srcOrd="7" destOrd="0" presId="urn:microsoft.com/office/officeart/2005/8/layout/list1"/>
    <dgm:cxn modelId="{A343E889-DA01-4D01-A723-A95DE2EB456B}" type="presParOf" srcId="{9E80B716-4012-467A-BAFC-48FDF3D3AFDA}" destId="{963B76F2-D285-495E-8396-D4372797A2BF}" srcOrd="8" destOrd="0" presId="urn:microsoft.com/office/officeart/2005/8/layout/list1"/>
    <dgm:cxn modelId="{A79FB74F-33A9-4900-856A-CADB65B8679A}" type="presParOf" srcId="{963B76F2-D285-495E-8396-D4372797A2BF}" destId="{AC4EFE73-301F-406A-B280-1212619430B4}" srcOrd="0" destOrd="0" presId="urn:microsoft.com/office/officeart/2005/8/layout/list1"/>
    <dgm:cxn modelId="{1BC5C83F-C1FE-4D77-9F70-0D0552318134}" type="presParOf" srcId="{963B76F2-D285-495E-8396-D4372797A2BF}" destId="{AD958DE7-AB15-4142-A025-2DD25EEA9DF4}" srcOrd="1" destOrd="0" presId="urn:microsoft.com/office/officeart/2005/8/layout/list1"/>
    <dgm:cxn modelId="{2C84D6E5-4D9E-494B-864E-118F78299A7B}" type="presParOf" srcId="{9E80B716-4012-467A-BAFC-48FDF3D3AFDA}" destId="{30607118-7508-4633-AE44-8C90DE9E36B1}" srcOrd="9" destOrd="0" presId="urn:microsoft.com/office/officeart/2005/8/layout/list1"/>
    <dgm:cxn modelId="{7E6CB30B-90FE-459D-9300-8459953D2490}" type="presParOf" srcId="{9E80B716-4012-467A-BAFC-48FDF3D3AFDA}" destId="{C0515506-D449-4118-B44B-69E585F73ED4}" srcOrd="10" destOrd="0" presId="urn:microsoft.com/office/officeart/2005/8/layout/list1"/>
    <dgm:cxn modelId="{7FAFB483-E9E2-4F92-ACA4-D820110E132A}" type="presParOf" srcId="{9E80B716-4012-467A-BAFC-48FDF3D3AFDA}" destId="{6DCC224E-D54D-43CA-AF5D-D46E44643993}" srcOrd="11" destOrd="0" presId="urn:microsoft.com/office/officeart/2005/8/layout/list1"/>
    <dgm:cxn modelId="{543B1A35-F45C-466A-85CB-799E9F545257}" type="presParOf" srcId="{9E80B716-4012-467A-BAFC-48FDF3D3AFDA}" destId="{783086C9-549F-4762-AAA8-0E9BC85EA990}" srcOrd="12" destOrd="0" presId="urn:microsoft.com/office/officeart/2005/8/layout/list1"/>
    <dgm:cxn modelId="{638E7C35-0E4E-4605-8F5B-1CDC982C49D8}" type="presParOf" srcId="{783086C9-549F-4762-AAA8-0E9BC85EA990}" destId="{C3A161B0-F282-4F6E-A4D2-B3ACA541AC77}" srcOrd="0" destOrd="0" presId="urn:microsoft.com/office/officeart/2005/8/layout/list1"/>
    <dgm:cxn modelId="{C1B51BBB-2B25-4247-A8A8-1732FD4569A1}" type="presParOf" srcId="{783086C9-549F-4762-AAA8-0E9BC85EA990}" destId="{B9A2F6BD-4DFF-4263-A556-58354DFD6449}" srcOrd="1" destOrd="0" presId="urn:microsoft.com/office/officeart/2005/8/layout/list1"/>
    <dgm:cxn modelId="{95045816-9060-48AF-A871-58D205FF08EF}" type="presParOf" srcId="{9E80B716-4012-467A-BAFC-48FDF3D3AFDA}" destId="{BA19AAFE-3797-42C6-9918-A85724F7B7B5}" srcOrd="13" destOrd="0" presId="urn:microsoft.com/office/officeart/2005/8/layout/list1"/>
    <dgm:cxn modelId="{133B5ABD-5FD5-42F2-AAD6-C3DEA167D2A5}" type="presParOf" srcId="{9E80B716-4012-467A-BAFC-48FDF3D3AFDA}" destId="{A8C0209F-8D1A-48AF-8733-43612A4E719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3B03-3BE8-4C42-9DAB-7E4DCE21A784}">
      <dsp:nvSpPr>
        <dsp:cNvPr id="0" name=""/>
        <dsp:cNvSpPr/>
      </dsp:nvSpPr>
      <dsp:spPr>
        <a:xfrm>
          <a:off x="0" y="0"/>
          <a:ext cx="5313445" cy="156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b="1" kern="1200"/>
            <a:t>Patofysiologi: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500" b="1" kern="1200"/>
            <a:t>Atrofi og reduksjon av nevrotransmittere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500" b="1" kern="1200"/>
            <a:t>Protein forkalker og forårsaker celledød som sprer seg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500" b="1" kern="1200"/>
            <a:t>Langsomme impulsoverføringer</a:t>
          </a:r>
          <a:endParaRPr lang="en-US" sz="1500" kern="1200"/>
        </a:p>
      </dsp:txBody>
      <dsp:txXfrm>
        <a:off x="45917" y="45917"/>
        <a:ext cx="3693066" cy="1475904"/>
      </dsp:txXfrm>
    </dsp:sp>
    <dsp:sp modelId="{F98CB429-D000-4D36-B643-97DB96BA43A6}">
      <dsp:nvSpPr>
        <dsp:cNvPr id="0" name=""/>
        <dsp:cNvSpPr/>
      </dsp:nvSpPr>
      <dsp:spPr>
        <a:xfrm>
          <a:off x="937666" y="1916124"/>
          <a:ext cx="5313445" cy="156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b="1" kern="1200"/>
            <a:t>60% av personer med demens har Alzheimers sykdom</a:t>
          </a:r>
          <a:endParaRPr lang="en-US" sz="1900" kern="1200"/>
        </a:p>
      </dsp:txBody>
      <dsp:txXfrm>
        <a:off x="983583" y="1962041"/>
        <a:ext cx="3264914" cy="1475904"/>
      </dsp:txXfrm>
    </dsp:sp>
    <dsp:sp modelId="{748201B7-E90F-4502-9460-F5272B323EB8}">
      <dsp:nvSpPr>
        <dsp:cNvPr id="0" name=""/>
        <dsp:cNvSpPr/>
      </dsp:nvSpPr>
      <dsp:spPr>
        <a:xfrm>
          <a:off x="4294415" y="1232416"/>
          <a:ext cx="1019029" cy="1019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23697" y="1232416"/>
        <a:ext cx="560465" cy="766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E2EA5-D620-483C-AA4E-4171F3694800}">
      <dsp:nvSpPr>
        <dsp:cNvPr id="0" name=""/>
        <dsp:cNvSpPr/>
      </dsp:nvSpPr>
      <dsp:spPr>
        <a:xfrm>
          <a:off x="0" y="340136"/>
          <a:ext cx="5181600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249936" rIns="40215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Ikke i stand til å gjenkjenne ting</a:t>
          </a:r>
        </a:p>
      </dsp:txBody>
      <dsp:txXfrm>
        <a:off x="0" y="340136"/>
        <a:ext cx="5181600" cy="510300"/>
      </dsp:txXfrm>
    </dsp:sp>
    <dsp:sp modelId="{1ACBD2F2-2F98-4221-9DF2-B4F522D3C96F}">
      <dsp:nvSpPr>
        <dsp:cNvPr id="0" name=""/>
        <dsp:cNvSpPr/>
      </dsp:nvSpPr>
      <dsp:spPr>
        <a:xfrm>
          <a:off x="259080" y="163016"/>
          <a:ext cx="3627120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 dirty="0"/>
            <a:t>Bakhodelapp</a:t>
          </a:r>
        </a:p>
      </dsp:txBody>
      <dsp:txXfrm>
        <a:off x="276373" y="180309"/>
        <a:ext cx="3592534" cy="319654"/>
      </dsp:txXfrm>
    </dsp:sp>
    <dsp:sp modelId="{567EA51F-7F38-4DB7-AC91-00AD024E10DD}">
      <dsp:nvSpPr>
        <dsp:cNvPr id="0" name=""/>
        <dsp:cNvSpPr/>
      </dsp:nvSpPr>
      <dsp:spPr>
        <a:xfrm>
          <a:off x="0" y="1092356"/>
          <a:ext cx="51816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249936" rIns="40215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 err="1"/>
            <a:t>Hippocampus</a:t>
          </a:r>
          <a:r>
            <a:rPr lang="nb-NO" sz="1200" kern="1200" dirty="0"/>
            <a:t>, orientering,  hukommelse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Gjenkjenning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språkområde</a:t>
          </a:r>
        </a:p>
      </dsp:txBody>
      <dsp:txXfrm>
        <a:off x="0" y="1092356"/>
        <a:ext cx="5181600" cy="907200"/>
      </dsp:txXfrm>
    </dsp:sp>
    <dsp:sp modelId="{6C400538-F669-49F0-90A6-DAF540884A40}">
      <dsp:nvSpPr>
        <dsp:cNvPr id="0" name=""/>
        <dsp:cNvSpPr/>
      </dsp:nvSpPr>
      <dsp:spPr>
        <a:xfrm>
          <a:off x="259080" y="915236"/>
          <a:ext cx="3627120" cy="35424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 dirty="0" err="1"/>
            <a:t>Tinninglapp</a:t>
          </a:r>
          <a:endParaRPr lang="nb-NO" sz="1200" kern="1200" dirty="0"/>
        </a:p>
      </dsp:txBody>
      <dsp:txXfrm>
        <a:off x="276373" y="932529"/>
        <a:ext cx="3592534" cy="319654"/>
      </dsp:txXfrm>
    </dsp:sp>
    <dsp:sp modelId="{C0515506-D449-4118-B44B-69E585F73ED4}">
      <dsp:nvSpPr>
        <dsp:cNvPr id="0" name=""/>
        <dsp:cNvSpPr/>
      </dsp:nvSpPr>
      <dsp:spPr>
        <a:xfrm>
          <a:off x="0" y="2241476"/>
          <a:ext cx="5181600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249936" rIns="40215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Planlegging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språkevne</a:t>
          </a:r>
        </a:p>
      </dsp:txBody>
      <dsp:txXfrm>
        <a:off x="0" y="2241476"/>
        <a:ext cx="5181600" cy="699300"/>
      </dsp:txXfrm>
    </dsp:sp>
    <dsp:sp modelId="{AD958DE7-AB15-4142-A025-2DD25EEA9DF4}">
      <dsp:nvSpPr>
        <dsp:cNvPr id="0" name=""/>
        <dsp:cNvSpPr/>
      </dsp:nvSpPr>
      <dsp:spPr>
        <a:xfrm>
          <a:off x="259080" y="2064356"/>
          <a:ext cx="3627120" cy="35424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 dirty="0"/>
            <a:t>Frontallapp</a:t>
          </a:r>
        </a:p>
      </dsp:txBody>
      <dsp:txXfrm>
        <a:off x="276373" y="2081649"/>
        <a:ext cx="3592534" cy="319654"/>
      </dsp:txXfrm>
    </dsp:sp>
    <dsp:sp modelId="{A8C0209F-8D1A-48AF-8733-43612A4E719D}">
      <dsp:nvSpPr>
        <dsp:cNvPr id="0" name=""/>
        <dsp:cNvSpPr/>
      </dsp:nvSpPr>
      <dsp:spPr>
        <a:xfrm>
          <a:off x="0" y="3182696"/>
          <a:ext cx="51816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249936" rIns="40215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Sensorisk informasjon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 err="1"/>
            <a:t>Wernickes</a:t>
          </a:r>
          <a:r>
            <a:rPr lang="nb-NO" sz="1200" kern="1200" dirty="0"/>
            <a:t> språksenter, språkforståelse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200" kern="1200" dirty="0"/>
            <a:t>Romfølelse og stedsans</a:t>
          </a:r>
        </a:p>
      </dsp:txBody>
      <dsp:txXfrm>
        <a:off x="0" y="3182696"/>
        <a:ext cx="5181600" cy="907200"/>
      </dsp:txXfrm>
    </dsp:sp>
    <dsp:sp modelId="{B9A2F6BD-4DFF-4263-A556-58354DFD6449}">
      <dsp:nvSpPr>
        <dsp:cNvPr id="0" name=""/>
        <dsp:cNvSpPr/>
      </dsp:nvSpPr>
      <dsp:spPr>
        <a:xfrm>
          <a:off x="259080" y="3005576"/>
          <a:ext cx="3627120" cy="354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kern="1200" dirty="0"/>
            <a:t>isselapp</a:t>
          </a:r>
        </a:p>
      </dsp:txBody>
      <dsp:txXfrm>
        <a:off x="276373" y="3022869"/>
        <a:ext cx="3592534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Tag=AccentColor&#10;Flavor=Light&#10;Target=FillAndLine">
            <a:extLst>
              <a:ext uri="{FF2B5EF4-FFF2-40B4-BE49-F238E27FC236}">
                <a16:creationId xmlns:a16="http://schemas.microsoft.com/office/drawing/2014/main" id="{63FCA76B-CBB0-4B46-9C25-292CD2F4AC8E}"/>
              </a:ext>
            </a:extLst>
          </p:cNvPr>
          <p:cNvSpPr/>
          <p:nvPr/>
        </p:nvSpPr>
        <p:spPr>
          <a:xfrm>
            <a:off x="838203" y="4736884"/>
            <a:ext cx="4243593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7A5C2C-B61B-46AA-9408-361371B2390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>
              <a:defRPr sz="9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15E104-6A07-4148-A7A7-806B068EC7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86D612-6E6A-428E-9E41-1FBF449AD7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D7613A-40E0-4315-8DE0-69CC2E77FB35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D59556-CAAD-4981-86E7-9C76D1EFBE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65A25A-C976-4568-B79A-AD6089ECEB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6FD40B-DAE7-4099-B3D3-9722D6F08C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80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D0FB-E90E-447E-A7D8-FA52EFBFE6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B7270-E3FB-4433-B100-60BE352264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6D2F-200A-429C-A5A8-3843C2EA47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C40E63-96EC-4059-BE02-F059CD60093E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0393-D153-43D4-88E1-4F3D99C35C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BFEB3-A517-4E65-AE0F-0615DF80D9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A493F3-8FD2-4CCC-B3C5-9699812DAB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8858E-C4C3-42D0-B2A9-006FCAFAB3A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87E90-8AC7-41A7-B86B-1521DBDCBF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9BE20-F828-4055-B96C-ABF6C38CC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A4E7FE-19E7-4109-B438-7A0F938CE3FE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E77B-2F4E-4E5F-9E78-A06E4B3152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E232-30D8-44C6-BC9B-74CCBEFE73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22BBA6-39D2-4800-B1BC-777BCB447A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D0AA-6D2C-4857-AB78-7E5A617986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BC9C-4B71-400D-8B25-D773B46301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929384"/>
            <a:ext cx="10515600" cy="42519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9855-2AA5-4824-A280-09542869B0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9B94F7-4258-4836-954F-1DEA802F1116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ADBE-3A3B-4B4F-8C55-07822AFAB8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D8AC3-9B29-41E5-9CFB-A5F4378CDA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0CCE84-A01A-47CF-BC83-2FDAE54BA718}" type="slidenum">
              <a:t>‹#›</a:t>
            </a:fld>
            <a:endParaRPr lang="en-US"/>
          </a:p>
        </p:txBody>
      </p:sp>
      <p:sp>
        <p:nvSpPr>
          <p:cNvPr id="7" name="Rectangle 7" descr="Tag=AccentColor&#10;Flavor=Light&#10;Target=FillAndLine">
            <a:extLst>
              <a:ext uri="{FF2B5EF4-FFF2-40B4-BE49-F238E27FC236}">
                <a16:creationId xmlns:a16="http://schemas.microsoft.com/office/drawing/2014/main" id="{31D865FB-7DBE-411F-BDCC-18A5D46F2F80}"/>
              </a:ext>
            </a:extLst>
          </p:cNvPr>
          <p:cNvSpPr/>
          <p:nvPr/>
        </p:nvSpPr>
        <p:spPr>
          <a:xfrm>
            <a:off x="838203" y="1709928"/>
            <a:ext cx="10515600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9278262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AB93-2524-4EA2-80EB-D164AF0AE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>
              <a:defRPr sz="8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5071C-3281-4E4A-9DB4-B3758DF19E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/>
          <a:lstStyle>
            <a:lvl1pPr marL="0" indent="0">
              <a:buNone/>
              <a:defRPr sz="28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6B2F-EA91-429B-BD3B-B61224A929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316AD3-E5FF-4133-9C0A-F29A83ACC8D3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5576-166B-4F46-9512-F430774B51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22A4-E616-42D4-9903-1F3F0250CC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98CF38-3F28-45ED-BA4C-AEF00C28FC9B}" type="slidenum"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BED82C3-8FA3-47FE-BB3C-E3F84DBF092E}"/>
              </a:ext>
            </a:extLst>
          </p:cNvPr>
          <p:cNvSpPr/>
          <p:nvPr/>
        </p:nvSpPr>
        <p:spPr>
          <a:xfrm>
            <a:off x="838203" y="4736884"/>
            <a:ext cx="4243593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083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2B1A-99DA-4D48-8B3B-8A33641F47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3C86-DD42-414A-B852-A7C6019F9A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929384"/>
            <a:ext cx="5181603" cy="4251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C74CF-0A55-4BFB-8678-3CC547AA36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929384"/>
            <a:ext cx="5181603" cy="4251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81DD2-DDEA-4D38-AE20-B44FE3ACC4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2E0B9-F2D0-4CD6-AF37-667FAB30EB45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274D-85BB-423A-AED0-E4A3C7D844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DEFDA-CFDE-496C-8650-C5230FB4C9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EA525A-0B2D-4361-9140-62AA75166EF9}" type="slidenum">
              <a:t>‹#›</a:t>
            </a:fld>
            <a:endParaRPr lang="en-US"/>
          </a:p>
        </p:txBody>
      </p:sp>
      <p:sp>
        <p:nvSpPr>
          <p:cNvPr id="8" name="Rectangle 8" descr="Tag=AccentColor&#10;Flavor=Light&#10;Target=FillAndLine">
            <a:extLst>
              <a:ext uri="{FF2B5EF4-FFF2-40B4-BE49-F238E27FC236}">
                <a16:creationId xmlns:a16="http://schemas.microsoft.com/office/drawing/2014/main" id="{1F3A68A5-4CD3-4AD8-B4F3-DC9A2B1F53B9}"/>
              </a:ext>
            </a:extLst>
          </p:cNvPr>
          <p:cNvSpPr/>
          <p:nvPr/>
        </p:nvSpPr>
        <p:spPr>
          <a:xfrm>
            <a:off x="838203" y="1709928"/>
            <a:ext cx="10515600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1453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DA1A-0F1B-41FA-884E-C1C453836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CE23-FC5A-484C-B048-CEAF3EAD5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938528"/>
            <a:ext cx="5157782" cy="823910"/>
          </a:xfrm>
        </p:spPr>
        <p:txBody>
          <a:bodyPr anchor="b"/>
          <a:lstStyle>
            <a:lvl1pPr marL="0" indent="0">
              <a:buNone/>
              <a:defRPr sz="3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2E3A5-8B6B-4B00-8E27-02B5D78089B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926080"/>
            <a:ext cx="5157782" cy="32644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949C2-7893-4608-AF0F-3A79C2F4E1A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938528"/>
            <a:ext cx="5183184" cy="823910"/>
          </a:xfrm>
        </p:spPr>
        <p:txBody>
          <a:bodyPr anchor="b"/>
          <a:lstStyle>
            <a:lvl1pPr marL="0" indent="0">
              <a:buNone/>
              <a:defRPr sz="3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CCC26-FB13-4341-8BA1-06753ABDE69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926080"/>
            <a:ext cx="5183184" cy="32644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C2CFB-5201-4277-B25E-554884969C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85F4DF-D845-4CA6-B4F9-CC983586F07D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A2EFC-6679-46FE-9E17-6242E15D16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BF567-9604-42DD-816B-64E3ADCCE8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201854-1562-4EA3-817C-9DA15555D687}" type="slidenum">
              <a:t>‹#›</a:t>
            </a:fld>
            <a:endParaRPr lang="en-US"/>
          </a:p>
        </p:txBody>
      </p:sp>
      <p:sp>
        <p:nvSpPr>
          <p:cNvPr id="10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B0F210C5-E7F9-4F33-B597-377E8105C596}"/>
              </a:ext>
            </a:extLst>
          </p:cNvPr>
          <p:cNvSpPr/>
          <p:nvPr/>
        </p:nvSpPr>
        <p:spPr>
          <a:xfrm>
            <a:off x="838203" y="1709928"/>
            <a:ext cx="10515600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407048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5959-8335-4885-9CA1-601DD48EB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3703" y="1728216"/>
            <a:ext cx="7781544" cy="3392424"/>
          </a:xfrm>
        </p:spPr>
        <p:txBody>
          <a:bodyPr anchorCtr="1"/>
          <a:lstStyle>
            <a:lvl1pPr algn="ctr">
              <a:defRPr sz="7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22BC9-CD75-49A6-B535-69E92E2F95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E5DA93-70AB-454E-AAE7-731A6291775E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D31AA-D66E-44E8-9830-E1A1F241EB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2B02F-F129-4CE8-A1F6-D94A0755D0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E0F84C-BC37-4C8B-AAE1-6798CFB1C97D}" type="slidenum"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CE30F58-E89B-47CA-A823-98AB8AE569D1}"/>
              </a:ext>
            </a:extLst>
          </p:cNvPr>
          <p:cNvSpPr/>
          <p:nvPr/>
        </p:nvSpPr>
        <p:spPr>
          <a:xfrm>
            <a:off x="3974201" y="5126894"/>
            <a:ext cx="4243593" cy="27432"/>
          </a:xfrm>
          <a:prstGeom prst="rect">
            <a:avLst/>
          </a:prstGeom>
          <a:solidFill>
            <a:srgbClr val="000000"/>
          </a:solidFill>
          <a:ln w="38103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248530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6F383-B245-4BC7-BCFB-3357CEFFF7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9D66DF-22A7-4FDE-8743-0CA310122F94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9D6D0-FC9B-4F39-B9E6-B4900339FD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39D0-FD97-466A-85A9-3E57641889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A959EA-F599-4124-85C5-009FFF97CF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FDC3-0378-44F6-B81C-DE0876FE8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342900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4567-56DE-478F-AF06-D36C632763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03520" y="548640"/>
            <a:ext cx="6053327" cy="5431536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83EE2-D205-4BD0-ACC2-2DB20EFDEEF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3977639"/>
            <a:ext cx="3932240" cy="20025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C896A-6292-458B-8721-8BA09AAEDE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BEEC11-40E9-4DAD-A3AA-D372AA609A15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9BC8-3626-4A70-9EA5-60229F922B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912F-DE16-4F38-B1DA-059CFDD583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92E74-2EFF-49DA-A36B-6FD4C79C7A2F}" type="slidenum"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0055ECF-2297-4F95-98F9-FEF477D97947}"/>
              </a:ext>
            </a:extLst>
          </p:cNvPr>
          <p:cNvSpPr/>
          <p:nvPr/>
        </p:nvSpPr>
        <p:spPr>
          <a:xfrm rot="5400013">
            <a:off x="2797487" y="3254140"/>
            <a:ext cx="4480560" cy="27432"/>
          </a:xfrm>
          <a:prstGeom prst="rect">
            <a:avLst/>
          </a:prstGeom>
          <a:solidFill>
            <a:srgbClr val="000000"/>
          </a:solidFill>
          <a:ln w="4444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130220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0B7D-0157-4E0B-ABB7-2A2DC4157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1920" cy="3429000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8C9C8-4FB2-4F56-AB7D-D3D0A9E8BBD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03520" y="548640"/>
            <a:ext cx="6053327" cy="54315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09BE1-3761-48B2-B1BC-1A64A1AEC02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3977639"/>
            <a:ext cx="3931920" cy="20025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68EA-820C-41FA-805F-5DAE57226F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C61DE3-F4C3-4473-AB16-0E864CF51D8F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F380D-8CA8-4EF7-B390-043E3E5B69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1E67D-B859-4DFA-96F3-336AFA6951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D6739-5886-4A8E-9A2D-6082290B95E0}" type="slidenum"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2659E3F-28B5-446C-A304-C47AA64564DA}"/>
              </a:ext>
            </a:extLst>
          </p:cNvPr>
          <p:cNvSpPr/>
          <p:nvPr/>
        </p:nvSpPr>
        <p:spPr>
          <a:xfrm rot="5400013">
            <a:off x="2798064" y="3254140"/>
            <a:ext cx="4480560" cy="27432"/>
          </a:xfrm>
          <a:prstGeom prst="rect">
            <a:avLst/>
          </a:prstGeom>
          <a:solidFill>
            <a:srgbClr val="000000"/>
          </a:solidFill>
          <a:ln w="4444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6414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E443F-9F0A-4116-A478-0AC0647825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69367-6D92-40A7-A68A-BAEBBBA81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0C2C-6F07-4F7A-820D-97394C2A0B3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600" b="0" i="0" u="none" strike="noStrike" kern="1200" cap="none" spc="0" baseline="0">
                <a:solidFill>
                  <a:srgbClr val="898989"/>
                </a:solidFill>
                <a:uFillTx/>
                <a:latin typeface="The Hand Bold"/>
              </a:defRPr>
            </a:lvl1pPr>
          </a:lstStyle>
          <a:p>
            <a:pPr lvl="0"/>
            <a:fld id="{AFE3A80D-A0D1-4F1B-A9DE-4B5AB8A56D13}" type="datetime1">
              <a:rPr lang="en-US"/>
              <a:pPr lvl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DE3B-DF9F-43A0-BC21-FE75C8B7F93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600" b="0" i="0" u="none" strike="noStrike" kern="1200" cap="none" spc="0" baseline="0">
                <a:solidFill>
                  <a:srgbClr val="898989"/>
                </a:solidFill>
                <a:uFillTx/>
                <a:latin typeface="The Hand Bol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9A0E-D982-47FC-8022-92F8B2F14DD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600" b="0" i="0" u="none" strike="noStrike" kern="1200" cap="none" spc="0" baseline="0">
                <a:solidFill>
                  <a:srgbClr val="898989"/>
                </a:solidFill>
                <a:uFillTx/>
                <a:latin typeface="The Hand Bold"/>
              </a:defRPr>
            </a:lvl1pPr>
          </a:lstStyle>
          <a:p>
            <a:pPr lvl="0"/>
            <a:fld id="{9962D20B-57AC-44D6-B7C4-57FD2F2880B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5400" b="0" i="0" u="none" strike="noStrike" kern="1200" cap="none" spc="0" baseline="0">
          <a:solidFill>
            <a:srgbClr val="000000"/>
          </a:solidFill>
          <a:uFillTx/>
          <a:latin typeface="The Serif Hand Black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The Hand Bold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The Hand Bold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The Hand Bold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he Hand Bold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The Hand Bold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creativecommons.org/licenses/by-sa/3.0/no/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https://brukere.snl.no/50713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>
            <a:extLst>
              <a:ext uri="{FF2B5EF4-FFF2-40B4-BE49-F238E27FC236}">
                <a16:creationId xmlns:a16="http://schemas.microsoft.com/office/drawing/2014/main" id="{D75F1AAC-9575-4861-B612-5E2E613FCCD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17868DF-589E-41C1-9ACB-13D817008A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769" r="-1" b="3566"/>
          <a:stretch>
            <a:fillRect/>
          </a:stretch>
        </p:blipFill>
        <p:spPr>
          <a:xfrm>
            <a:off x="1527" y="9"/>
            <a:ext cx="12188952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B1C5E966-93C5-484A-99DE-61AAA9215CC6}"/>
              </a:ext>
            </a:extLst>
          </p:cNvPr>
          <p:cNvSpPr>
            <a:spLocks noMove="1" noResize="1"/>
          </p:cNvSpPr>
          <p:nvPr/>
        </p:nvSpPr>
        <p:spPr>
          <a:xfrm flipV="1">
            <a:off x="838203" y="720949"/>
            <a:ext cx="10515600" cy="541609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15000"/>
                </a:srgbClr>
              </a:gs>
            </a:gsLst>
            <a:lin ang="16200000"/>
          </a:gradFill>
          <a:ln w="60322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CCF5428E-A3C6-48FD-94F3-0E13DA31B8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3063239"/>
          </a:xfrm>
        </p:spPr>
        <p:txBody>
          <a:bodyPr anchorCtr="1">
            <a:normAutofit/>
          </a:bodyPr>
          <a:lstStyle/>
          <a:p>
            <a:pPr lvl="0" algn="ctr"/>
            <a:r>
              <a:rPr lang="nb-NO" sz="6000"/>
              <a:t>Demens og primærdegenerative demenssykdommer </a:t>
            </a:r>
          </a:p>
        </p:txBody>
      </p:sp>
      <p:sp>
        <p:nvSpPr>
          <p:cNvPr id="6" name="Undertittel 2">
            <a:extLst>
              <a:ext uri="{FF2B5EF4-FFF2-40B4-BE49-F238E27FC236}">
                <a16:creationId xmlns:a16="http://schemas.microsoft.com/office/drawing/2014/main" id="{45211E99-9E7C-4412-BED5-B7E2BCA740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4599432"/>
            <a:ext cx="9144000" cy="1225296"/>
          </a:xfrm>
        </p:spPr>
        <p:txBody>
          <a:bodyPr anchorCtr="1"/>
          <a:lstStyle/>
          <a:p>
            <a:pPr lvl="0" algn="ctr"/>
            <a:r>
              <a:rPr lang="nb-NO" sz="3200"/>
              <a:t>Av: team 11</a:t>
            </a:r>
          </a:p>
          <a:p>
            <a:pPr lvl="0" algn="ctr"/>
            <a:endParaRPr lang="nb-NO" sz="320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5852E-D291-4432-8E54-F6685809A2D3}"/>
              </a:ext>
            </a:extLst>
          </p:cNvPr>
          <p:cNvSpPr>
            <a:spLocks noMove="1" noResize="1"/>
          </p:cNvSpPr>
          <p:nvPr/>
        </p:nvSpPr>
        <p:spPr>
          <a:xfrm>
            <a:off x="3974201" y="4419423"/>
            <a:ext cx="4243593" cy="27432"/>
          </a:xfrm>
          <a:prstGeom prst="rect">
            <a:avLst/>
          </a:prstGeom>
          <a:solidFill>
            <a:srgbClr val="FFFFFF"/>
          </a:solidFill>
          <a:ln w="38103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3708CD7A-66EF-4127-B117-5A9C8EBF3CE3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pic>
        <p:nvPicPr>
          <p:cNvPr id="3" name="Picture 4" descr="Personer som holder hender">
            <a:extLst>
              <a:ext uri="{FF2B5EF4-FFF2-40B4-BE49-F238E27FC236}">
                <a16:creationId xmlns:a16="http://schemas.microsoft.com/office/drawing/2014/main" id="{EB24DA08-0FA7-4254-B60C-87D92493C3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865" b="7865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tel 1">
            <a:extLst>
              <a:ext uri="{FF2B5EF4-FFF2-40B4-BE49-F238E27FC236}">
                <a16:creationId xmlns:a16="http://schemas.microsoft.com/office/drawing/2014/main" id="{A672B6BC-FBB2-4861-8295-A89B62D084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sz="7200">
                <a:solidFill>
                  <a:srgbClr val="FFFFFF"/>
                </a:solidFill>
              </a:rPr>
              <a:t>Innhold: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1F41D4-5B4E-47E1-98BC-A336516C25CA}"/>
              </a:ext>
            </a:extLst>
          </p:cNvPr>
          <p:cNvSpPr>
            <a:spLocks noMove="1" noResize="1"/>
          </p:cNvSpPr>
          <p:nvPr/>
        </p:nvSpPr>
        <p:spPr>
          <a:xfrm>
            <a:off x="765581" y="1802190"/>
            <a:ext cx="10853928" cy="18288"/>
          </a:xfrm>
          <a:prstGeom prst="rect">
            <a:avLst/>
          </a:prstGeom>
          <a:solidFill>
            <a:srgbClr val="FFFFFF"/>
          </a:solidFill>
          <a:ln w="38103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A93BA065-A159-46F1-BB45-C54D6CE21F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04447"/>
            <a:ext cx="10515600" cy="4176896"/>
          </a:xfrm>
        </p:spPr>
        <p:txBody>
          <a:bodyPr/>
          <a:lstStyle/>
          <a:p>
            <a:pPr lvl="0"/>
            <a:r>
              <a:rPr lang="nb-NO">
                <a:solidFill>
                  <a:srgbClr val="FFFFFF"/>
                </a:solidFill>
              </a:rPr>
              <a:t>Hva er demens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Alzheimer 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Frontotemporal demens 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Demens med Lewylegemer 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Vaskulær demens 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Ressurser </a:t>
            </a:r>
          </a:p>
          <a:p>
            <a:pPr lvl="0"/>
            <a:endParaRPr lang="nb-NO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0BC12A6C-39B8-4304-BC95-A74BDF96C11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3CDEA09-598A-49DA-9BFD-D0F502A1F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tel 1">
            <a:extLst>
              <a:ext uri="{FF2B5EF4-FFF2-40B4-BE49-F238E27FC236}">
                <a16:creationId xmlns:a16="http://schemas.microsoft.com/office/drawing/2014/main" id="{1E1419C9-1A4B-4909-BD23-4AA45E7A71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sz="7200">
                <a:solidFill>
                  <a:srgbClr val="FFFFFF"/>
                </a:solidFill>
              </a:rPr>
              <a:t>Hva er demens?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5A2322-62CD-4E8D-BDAC-E73583ABBCE8}"/>
              </a:ext>
            </a:extLst>
          </p:cNvPr>
          <p:cNvSpPr>
            <a:spLocks noMove="1" noResize="1"/>
          </p:cNvSpPr>
          <p:nvPr/>
        </p:nvSpPr>
        <p:spPr>
          <a:xfrm>
            <a:off x="765581" y="1802190"/>
            <a:ext cx="10853928" cy="18288"/>
          </a:xfrm>
          <a:prstGeom prst="rect">
            <a:avLst/>
          </a:prstGeom>
          <a:solidFill>
            <a:srgbClr val="FFFFFF"/>
          </a:solidFill>
          <a:ln w="38103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14BD439-A2EE-40ED-8234-8A06A25D28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04447"/>
            <a:ext cx="10515600" cy="4176896"/>
          </a:xfrm>
        </p:spPr>
        <p:txBody>
          <a:bodyPr/>
          <a:lstStyle/>
          <a:p>
            <a:endParaRPr lang="nb-N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5408D625-898A-41EB-BC77-763A6718A13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3" name="Tittel 1">
            <a:extLst>
              <a:ext uri="{FF2B5EF4-FFF2-40B4-BE49-F238E27FC236}">
                <a16:creationId xmlns:a16="http://schemas.microsoft.com/office/drawing/2014/main" id="{ADBD2815-614C-44FB-ABEB-3D8365B6FE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759" y="329184"/>
            <a:ext cx="6251112" cy="1783080"/>
          </a:xfrm>
        </p:spPr>
        <p:txBody>
          <a:bodyPr anchor="b"/>
          <a:lstStyle/>
          <a:p>
            <a:pPr lvl="0"/>
            <a:r>
              <a:rPr lang="nb-NO" sz="7200"/>
              <a:t>Alzheimer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F8833CE-FA69-4CF4-A279-4C69E3D96D5E}"/>
              </a:ext>
            </a:extLst>
          </p:cNvPr>
          <p:cNvSpPr>
            <a:spLocks noMove="1" noResize="1"/>
          </p:cNvSpPr>
          <p:nvPr/>
        </p:nvSpPr>
        <p:spPr>
          <a:xfrm>
            <a:off x="5412863" y="2395728"/>
            <a:ext cx="4243593" cy="27432"/>
          </a:xfrm>
          <a:prstGeom prst="rect">
            <a:avLst/>
          </a:prstGeom>
          <a:solidFill>
            <a:srgbClr val="12CEE7"/>
          </a:solidFill>
          <a:ln w="38103" cap="rnd">
            <a:solidFill>
              <a:srgbClr val="12CEE7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graphicFrame>
        <p:nvGraphicFramePr>
          <p:cNvPr id="8" name="Plassholder for innhold 2">
            <a:extLst>
              <a:ext uri="{FF2B5EF4-FFF2-40B4-BE49-F238E27FC236}">
                <a16:creationId xmlns:a16="http://schemas.microsoft.com/office/drawing/2014/main" id="{2B6F3C72-FBF1-4D66-8880-876168FFB3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97759" y="2706624"/>
          <a:ext cx="6251112" cy="348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Computer Generated Lights">
            <a:extLst>
              <a:ext uri="{FF2B5EF4-FFF2-40B4-BE49-F238E27FC236}">
                <a16:creationId xmlns:a16="http://schemas.microsoft.com/office/drawing/2014/main" id="{6C28866F-015E-42BB-9CCD-6AF466603F7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598" r="30148"/>
          <a:stretch>
            <a:fillRect/>
          </a:stretch>
        </p:blipFill>
        <p:spPr>
          <a:xfrm>
            <a:off x="0" y="9"/>
            <a:ext cx="4657340" cy="68579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6BE03E-1834-434D-BB78-02462067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Alzheimer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84E3FC8-4CDF-4161-8114-682C3BECD63D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algn="l"/>
            <a:r>
              <a:rPr lang="nb-NO" sz="1100" b="0" i="0" dirty="0">
                <a:effectLst/>
                <a:latin typeface="Work Sans" pitchFamily="2" charset="0"/>
              </a:rPr>
              <a:t>Hjernens lapper                                                                 Av </a:t>
            </a:r>
            <a:r>
              <a:rPr lang="nb-NO" sz="1100" b="0" i="0" u="none" strike="noStrike" dirty="0">
                <a:effectLst/>
                <a:latin typeface="Work San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Halvard Hiis/Laget med biorender</a:t>
            </a:r>
            <a:r>
              <a:rPr lang="nb-NO" sz="1100" b="0" i="0" dirty="0">
                <a:effectLst/>
                <a:latin typeface="Work Sans" pitchFamily="2" charset="0"/>
              </a:rPr>
              <a:t>. Lisens: </a:t>
            </a:r>
            <a:r>
              <a:rPr lang="nb-NO" sz="1100" b="0" i="0" u="none" strike="noStrike" dirty="0">
                <a:effectLst/>
                <a:latin typeface="Work San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 3.0</a:t>
            </a:r>
            <a:endParaRPr lang="nb-NO" sz="1100" b="0" i="0" dirty="0">
              <a:effectLst/>
              <a:latin typeface="Work Sans" pitchFamily="2" charset="0"/>
            </a:endParaRPr>
          </a:p>
          <a:p>
            <a:endParaRPr lang="nb-NO" dirty="0"/>
          </a:p>
        </p:txBody>
      </p:sp>
      <p:graphicFrame>
        <p:nvGraphicFramePr>
          <p:cNvPr id="5" name="Plassholder for innhold 10">
            <a:extLst>
              <a:ext uri="{FF2B5EF4-FFF2-40B4-BE49-F238E27FC236}">
                <a16:creationId xmlns:a16="http://schemas.microsoft.com/office/drawing/2014/main" id="{CB86BDBF-818C-4BE8-B586-8A033F0C6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057094"/>
              </p:ext>
            </p:extLst>
          </p:nvPr>
        </p:nvGraphicFramePr>
        <p:xfrm>
          <a:off x="838200" y="1928813"/>
          <a:ext cx="5181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Bilde 5">
            <a:extLst>
              <a:ext uri="{FF2B5EF4-FFF2-40B4-BE49-F238E27FC236}">
                <a16:creationId xmlns:a16="http://schemas.microsoft.com/office/drawing/2014/main" id="{F183D404-69F8-4C95-AAA8-750DB0E834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3640" y="2987831"/>
            <a:ext cx="4950130" cy="28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9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ED42D0A0-2134-42C6-88BB-68203CD1E8B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E978125A-09F5-4F90-AFFE-282D2469D440}"/>
              </a:ext>
            </a:extLst>
          </p:cNvPr>
          <p:cNvSpPr>
            <a:spLocks noMove="1" noResize="1"/>
          </p:cNvSpPr>
          <p:nvPr/>
        </p:nvSpPr>
        <p:spPr>
          <a:xfrm>
            <a:off x="3044" y="0"/>
            <a:ext cx="12188952" cy="6858000"/>
          </a:xfrm>
          <a:prstGeom prst="rect">
            <a:avLst/>
          </a:prstGeom>
          <a:solidFill>
            <a:srgbClr val="ED821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5E5AE1B7-8FA7-4FF9-9DE2-230A426B3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/>
          <a:p>
            <a:pPr lvl="0"/>
            <a:r>
              <a:rPr lang="nb-NO" sz="7200">
                <a:solidFill>
                  <a:srgbClr val="FFFFFF"/>
                </a:solidFill>
              </a:rPr>
              <a:t>Frontotemporal demens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91168E-5642-4D4E-B582-9EB957AD7236}"/>
              </a:ext>
            </a:extLst>
          </p:cNvPr>
          <p:cNvSpPr>
            <a:spLocks noMove="1" noResize="1"/>
          </p:cNvSpPr>
          <p:nvPr/>
        </p:nvSpPr>
        <p:spPr>
          <a:xfrm>
            <a:off x="4654296" y="2395728"/>
            <a:ext cx="4243593" cy="27432"/>
          </a:xfrm>
          <a:prstGeom prst="rect">
            <a:avLst/>
          </a:prstGeom>
          <a:solidFill>
            <a:srgbClr val="FFFFFF"/>
          </a:solidFill>
          <a:ln w="38103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0245EB5-ED7F-44A0-A3B5-98BAF8B617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54296" y="2706624"/>
            <a:ext cx="6894576" cy="3483863"/>
          </a:xfrm>
        </p:spPr>
        <p:txBody>
          <a:bodyPr/>
          <a:lstStyle/>
          <a:p>
            <a:endParaRPr lang="nb-NO"/>
          </a:p>
        </p:txBody>
      </p:sp>
      <p:pic>
        <p:nvPicPr>
          <p:cNvPr id="7" name="Plassholder for innhold 3">
            <a:extLst>
              <a:ext uri="{FF2B5EF4-FFF2-40B4-BE49-F238E27FC236}">
                <a16:creationId xmlns:a16="http://schemas.microsoft.com/office/drawing/2014/main" id="{D8A16155-1E2E-4041-8C53-7E863D00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71" r="2672" b="-2"/>
          <a:stretch>
            <a:fillRect/>
          </a:stretch>
        </p:blipFill>
        <p:spPr>
          <a:xfrm>
            <a:off x="18" y="9"/>
            <a:ext cx="4053553" cy="68579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9CA0D229-54E4-4555-B9A2-14465159985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pic>
        <p:nvPicPr>
          <p:cNvPr id="3" name="Plassholder for innhold 3">
            <a:extLst>
              <a:ext uri="{FF2B5EF4-FFF2-40B4-BE49-F238E27FC236}">
                <a16:creationId xmlns:a16="http://schemas.microsoft.com/office/drawing/2014/main" id="{F33B8C4D-BC19-437A-9C9A-ABB3C26C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rcRect t="22328" r="-1" b="13186"/>
          <a:stretch>
            <a:fillRect/>
          </a:stretch>
        </p:blipFill>
        <p:spPr>
          <a:xfrm>
            <a:off x="18" y="9"/>
            <a:ext cx="12188933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: Shape 29">
            <a:extLst>
              <a:ext uri="{FF2B5EF4-FFF2-40B4-BE49-F238E27FC236}">
                <a16:creationId xmlns:a16="http://schemas.microsoft.com/office/drawing/2014/main" id="{360F0766-AB8A-47D7-8C77-578B57DB7E1B}"/>
              </a:ext>
            </a:extLst>
          </p:cNvPr>
          <p:cNvSpPr>
            <a:spLocks noMove="1" noResize="1"/>
          </p:cNvSpPr>
          <p:nvPr/>
        </p:nvSpPr>
        <p:spPr>
          <a:xfrm>
            <a:off x="5354049" y="760954"/>
            <a:ext cx="6248168" cy="548656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31319"/>
              <a:gd name="f7" fmla="val 4424065"/>
              <a:gd name="f8" fmla="val 2612540"/>
              <a:gd name="f9" fmla="val 836"/>
              <a:gd name="f10" fmla="val 2715913"/>
              <a:gd name="f11" fmla="+- 0 0 4250"/>
              <a:gd name="f12" fmla="val 2831239"/>
              <a:gd name="f13" fmla="val 14695"/>
              <a:gd name="f14" fmla="val 2946310"/>
              <a:gd name="f15" fmla="val 35548"/>
              <a:gd name="f16" fmla="val 3291651"/>
              <a:gd name="f17" fmla="val 98106"/>
              <a:gd name="f18" fmla="val 3631143"/>
              <a:gd name="f19" fmla="val 182915"/>
              <a:gd name="f20" fmla="val 3961099"/>
              <a:gd name="f21" fmla="val 303581"/>
              <a:gd name="f22" fmla="val 4278340"/>
              <a:gd name="f23" fmla="val 419543"/>
              <a:gd name="f24" fmla="val 4581340"/>
              <a:gd name="f25" fmla="val 563350"/>
              <a:gd name="f26" fmla="val 4854587"/>
              <a:gd name="f27" fmla="val 764502"/>
              <a:gd name="f28" fmla="val 5067437"/>
              <a:gd name="f29" fmla="val 921152"/>
              <a:gd name="f30" fmla="val 5250407"/>
              <a:gd name="f31" fmla="val 1105521"/>
              <a:gd name="f32" fmla="val 5377812"/>
              <a:gd name="f33" fmla="val 1339732"/>
              <a:gd name="f34" fmla="val 5459811"/>
              <a:gd name="f35" fmla="val 1489986"/>
              <a:gd name="f36" fmla="val 5510303"/>
              <a:gd name="f37" fmla="val 1655396"/>
              <a:gd name="f38" fmla="val 5526197"/>
              <a:gd name="f39" fmla="val 1825829"/>
              <a:gd name="f40" fmla="val 5538276"/>
              <a:gd name="f41" fmla="val 1951327"/>
              <a:gd name="f42" fmla="val 5527341"/>
              <a:gd name="f43" fmla="val 2074917"/>
              <a:gd name="f44" fmla="val 5510557"/>
              <a:gd name="f45" fmla="val 2199398"/>
              <a:gd name="f46" fmla="val 5502966"/>
              <a:gd name="f47" fmla="val 2266991"/>
              <a:gd name="f48" fmla="val 5502712"/>
              <a:gd name="f49" fmla="val 2335195"/>
              <a:gd name="f50" fmla="val 5509795"/>
              <a:gd name="f51" fmla="val 2402839"/>
              <a:gd name="f52" fmla="val 5534207"/>
              <a:gd name="f53" fmla="val 2664197"/>
              <a:gd name="f54" fmla="val 5468471"/>
              <a:gd name="f55" fmla="val 2926051"/>
              <a:gd name="f56" fmla="val 5323519"/>
              <a:gd name="f57" fmla="val 3144890"/>
              <a:gd name="f58" fmla="val 5201339"/>
              <a:gd name="f59" fmla="val 3332234"/>
              <a:gd name="f60" fmla="val 5041041"/>
              <a:gd name="f61" fmla="val 3491719"/>
              <a:gd name="f62" fmla="val 4853061"/>
              <a:gd name="f63" fmla="val 3612932"/>
              <a:gd name="f64" fmla="val 4671109"/>
              <a:gd name="f65" fmla="val 3732072"/>
              <a:gd name="f66" fmla="val 4498565"/>
              <a:gd name="f67" fmla="val 3864563"/>
              <a:gd name="f68" fmla="val 4316358"/>
              <a:gd name="f69" fmla="val 3982940"/>
              <a:gd name="f70" fmla="val 4019716"/>
              <a:gd name="f71" fmla="val 4175573"/>
              <a:gd name="f72" fmla="val 3701076"/>
              <a:gd name="f73" fmla="val 4317347"/>
              <a:gd name="f74" fmla="val 3352556"/>
              <a:gd name="f75" fmla="val 4386771"/>
              <a:gd name="f76" fmla="val 3160953"/>
              <a:gd name="f77" fmla="val 4425590"/>
              <a:gd name="f78" fmla="val 2964455"/>
              <a:gd name="f79" fmla="val 4434173"/>
              <a:gd name="f80" fmla="val 2770206"/>
              <a:gd name="f81" fmla="val 4412201"/>
              <a:gd name="f82" fmla="val 2685524"/>
              <a:gd name="f83" fmla="val 4402537"/>
              <a:gd name="f84" fmla="val 2599952"/>
              <a:gd name="f85" fmla="val 4402410"/>
              <a:gd name="f86" fmla="val 2514888"/>
              <a:gd name="f87" fmla="val 4393637"/>
              <a:gd name="f88" fmla="val 2307136"/>
              <a:gd name="f89" fmla="val 4370851"/>
              <a:gd name="f90" fmla="val 2102208"/>
              <a:gd name="f91" fmla="val 4327277"/>
              <a:gd name="f92" fmla="val 1903166"/>
              <a:gd name="f93" fmla="val 4263562"/>
              <a:gd name="f94" fmla="val 1560622"/>
              <a:gd name="f95" fmla="val 4156119"/>
              <a:gd name="f96" fmla="val 1238931"/>
              <a:gd name="f97" fmla="val 4006972"/>
              <a:gd name="f98" fmla="val 948392"/>
              <a:gd name="f99" fmla="val 3794249"/>
              <a:gd name="f100" fmla="val 647553"/>
              <a:gd name="f101" fmla="val 3573897"/>
              <a:gd name="f102" fmla="val 396812"/>
              <a:gd name="f103" fmla="val 3308660"/>
              <a:gd name="f104" fmla="val 223633"/>
              <a:gd name="f105" fmla="val 2975526"/>
              <a:gd name="f106" fmla="val 129453"/>
              <a:gd name="f107" fmla="val 2796370"/>
              <a:gd name="f108" fmla="val 67149"/>
              <a:gd name="f109" fmla="val 2602198"/>
              <a:gd name="f110" fmla="val 39519"/>
              <a:gd name="f111" fmla="val 2401695"/>
              <a:gd name="f112" fmla="val 34509"/>
              <a:gd name="f113" fmla="val 2367555"/>
              <a:gd name="f114" fmla="val 26728"/>
              <a:gd name="f115" fmla="val 2333872"/>
              <a:gd name="f116" fmla="val 16251"/>
              <a:gd name="f117" fmla="val 2300991"/>
              <a:gd name="f118" fmla="+- 0 0 9180"/>
              <a:gd name="f119" fmla="val 2218598"/>
              <a:gd name="f120" fmla="+- 0 0 25"/>
              <a:gd name="f121" fmla="val 2135695"/>
              <a:gd name="f122" fmla="val 11800"/>
              <a:gd name="f123" fmla="val 2053556"/>
              <a:gd name="f124" fmla="val 93685"/>
              <a:gd name="f125" fmla="val 1480615"/>
              <a:gd name="f126" fmla="val 377867"/>
              <a:gd name="f127" fmla="val 1021983"/>
              <a:gd name="f128" fmla="val 812849"/>
              <a:gd name="f129" fmla="val 651084"/>
              <a:gd name="f130" fmla="val 1176754"/>
              <a:gd name="f131" fmla="val 340201"/>
              <a:gd name="f132" fmla="val 1598259"/>
              <a:gd name="f133" fmla="val 146042"/>
              <a:gd name="f134" fmla="val 2066809"/>
              <a:gd name="f135" fmla="val 52586"/>
              <a:gd name="f136" fmla="val 2154543"/>
              <a:gd name="f137" fmla="val 35039"/>
              <a:gd name="f138" fmla="val 2243040"/>
              <a:gd name="f139" fmla="val 23087"/>
              <a:gd name="f140" fmla="val 2332045"/>
              <a:gd name="f141" fmla="val 14441"/>
              <a:gd name="f142" fmla="val 2421051"/>
              <a:gd name="f143" fmla="val 5794"/>
              <a:gd name="f144" fmla="val 2508912"/>
              <a:gd name="f145" fmla="val 2107"/>
              <a:gd name="f146" fmla="val 5468597"/>
              <a:gd name="f147" fmla="val 2088522"/>
              <a:gd name="f148" fmla="val 5479329"/>
              <a:gd name="f149" fmla="val 2001424"/>
              <a:gd name="f150" fmla="val 5480181"/>
              <a:gd name="f151" fmla="val 1913385"/>
              <a:gd name="f152" fmla="val 5471140"/>
              <a:gd name="f153" fmla="val 1826083"/>
              <a:gd name="f154" fmla="val 5455336"/>
              <a:gd name="f155" fmla="val 1662962"/>
              <a:gd name="f156" fmla="val 5406306"/>
              <a:gd name="f157" fmla="val 1504799"/>
              <a:gd name="f158" fmla="val 5327079"/>
              <a:gd name="f159" fmla="val 1361348"/>
              <a:gd name="f160" fmla="val 5206159"/>
              <a:gd name="f161" fmla="val 1140233"/>
              <a:gd name="f162" fmla="val 5033361"/>
              <a:gd name="f163" fmla="val 965782"/>
              <a:gd name="f164" fmla="val 4833353"/>
              <a:gd name="f165" fmla="val 816507"/>
              <a:gd name="f166" fmla="val 4597234"/>
              <a:gd name="f167" fmla="val 640276"/>
              <a:gd name="f168" fmla="val 4336321"/>
              <a:gd name="f169" fmla="val 509438"/>
              <a:gd name="f170" fmla="val 4063456"/>
              <a:gd name="f171" fmla="val 400724"/>
              <a:gd name="f172" fmla="val 4033359"/>
              <a:gd name="f173" fmla="val 388607"/>
              <a:gd name="f174" fmla="val 4003059"/>
              <a:gd name="f175" fmla="val 376909"/>
              <a:gd name="f176" fmla="val 3972543"/>
              <a:gd name="f177" fmla="val 365631"/>
              <a:gd name="f178" fmla="val 3943679"/>
              <a:gd name="f179" fmla="val 354950"/>
              <a:gd name="f180" fmla="val 3914562"/>
              <a:gd name="f181" fmla="val 345033"/>
              <a:gd name="f182" fmla="val 3885571"/>
              <a:gd name="f183" fmla="val 334733"/>
              <a:gd name="f184" fmla="val 4046888"/>
              <a:gd name="f185" fmla="val 406840"/>
              <a:gd name="f186" fmla="val 4203652"/>
              <a:gd name="f187" fmla="val 488713"/>
              <a:gd name="f188" fmla="val 4355012"/>
              <a:gd name="f189" fmla="val 579880"/>
              <a:gd name="f190" fmla="val 4662081"/>
              <a:gd name="f191" fmla="val 768063"/>
              <a:gd name="f192" fmla="val 4933802"/>
              <a:gd name="f193" fmla="val 995790"/>
              <a:gd name="f194" fmla="val 5144618"/>
              <a:gd name="f195" fmla="val 1290779"/>
              <a:gd name="f196" fmla="val 5314364"/>
              <a:gd name="f197" fmla="val 1528042"/>
              <a:gd name="f198" fmla="val 5426257"/>
              <a:gd name="f199" fmla="val 1789591"/>
              <a:gd name="f200" fmla="val 2219771"/>
              <a:gd name="f201" fmla="val 85645"/>
              <a:gd name="f202" fmla="val 2206942"/>
              <a:gd name="f203" fmla="val 84005"/>
              <a:gd name="f204" fmla="val 2193909"/>
              <a:gd name="f205" fmla="val 85264"/>
              <a:gd name="f206" fmla="val 2181626"/>
              <a:gd name="f207" fmla="val 89333"/>
              <a:gd name="f208" fmla="val 1932919"/>
              <a:gd name="f209" fmla="val 125113"/>
              <a:gd name="f210" fmla="val 1690799"/>
              <a:gd name="f211" fmla="val 197118"/>
              <a:gd name="f212" fmla="val 1462971"/>
              <a:gd name="f213" fmla="val 303073"/>
              <a:gd name="f214" fmla="val 971788"/>
              <a:gd name="f215" fmla="val 529528"/>
              <a:gd name="f216" fmla="val 578129"/>
              <a:gd name="f217" fmla="val 865460"/>
              <a:gd name="f218" fmla="val 308697"/>
              <a:gd name="f219" fmla="val 1338461"/>
              <a:gd name="f220" fmla="val 180224"/>
              <a:gd name="f221" fmla="val 1561852"/>
              <a:gd name="f222" fmla="val 97652"/>
              <a:gd name="f223" fmla="val 1808638"/>
              <a:gd name="f224" fmla="val 65839"/>
              <a:gd name="f225" fmla="val 2064364"/>
              <a:gd name="f226" fmla="val 71942"/>
              <a:gd name="f227" fmla="val 2050505"/>
              <a:gd name="f228" fmla="val 77283"/>
              <a:gd name="f229" fmla="val 2036391"/>
              <a:gd name="f230" fmla="val 82114"/>
              <a:gd name="f231" fmla="val 2022150"/>
              <a:gd name="f232" fmla="val 170103"/>
              <a:gd name="f233" fmla="val 1763653"/>
              <a:gd name="f234" fmla="val 279579"/>
              <a:gd name="f235" fmla="val 1515073"/>
              <a:gd name="f236" fmla="val 423260"/>
              <a:gd name="f237" fmla="val 1282260"/>
              <a:gd name="f238" fmla="val 630769"/>
              <a:gd name="f239" fmla="val 945565"/>
              <a:gd name="f240" fmla="val 895370"/>
              <a:gd name="f241" fmla="val 664944"/>
              <a:gd name="f242" fmla="val 1231811"/>
              <a:gd name="f243" fmla="val 454001"/>
              <a:gd name="f244" fmla="val 1535192"/>
              <a:gd name="f245" fmla="val 263783"/>
              <a:gd name="f246" fmla="val 1866801"/>
              <a:gd name="f247" fmla="val 149729"/>
              <a:gd name="f248" fmla="val 2855524"/>
              <a:gd name="f249" fmla="val 4364392"/>
              <a:gd name="f250" fmla="val 3386633"/>
              <a:gd name="f251" fmla="val 4394018"/>
              <a:gd name="f252" fmla="val 3853530"/>
              <a:gd name="f253" fmla="val 4210158"/>
              <a:gd name="f254" fmla="val 4292327"/>
              <a:gd name="f255" fmla="val 3931444"/>
              <a:gd name="f256" fmla="val 3830134"/>
              <a:gd name="f257" fmla="val 4131325"/>
              <a:gd name="f258" fmla="val 3346707"/>
              <a:gd name="f259" fmla="val 4259111"/>
              <a:gd name="f260" fmla="val 2855652"/>
              <a:gd name="f261" fmla="val 3869805"/>
              <a:gd name="f262" fmla="val 330156"/>
              <a:gd name="f263" fmla="val 3865736"/>
              <a:gd name="f264" fmla="val 329520"/>
              <a:gd name="f265" fmla="val 330410"/>
              <a:gd name="f266" fmla="val 3866499"/>
              <a:gd name="f267" fmla="val 330537"/>
              <a:gd name="f268" fmla="val 4302117"/>
              <a:gd name="f269" fmla="val 3923561"/>
              <a:gd name="f270" fmla="val 4301101"/>
              <a:gd name="f271" fmla="val 3924959"/>
              <a:gd name="f272" fmla="val 4302880"/>
              <a:gd name="f273" fmla="+- 0 0 -90"/>
              <a:gd name="f274" fmla="*/ f3 1 5531319"/>
              <a:gd name="f275" fmla="*/ f4 1 4424065"/>
              <a:gd name="f276" fmla="+- f7 0 f5"/>
              <a:gd name="f277" fmla="+- f6 0 f5"/>
              <a:gd name="f278" fmla="*/ f273 f0 1"/>
              <a:gd name="f279" fmla="*/ f277 1 5531319"/>
              <a:gd name="f280" fmla="*/ f276 1 4424065"/>
              <a:gd name="f281" fmla="*/ 2612540 f277 1"/>
              <a:gd name="f282" fmla="*/ 836 f276 1"/>
              <a:gd name="f283" fmla="*/ 2946310 f277 1"/>
              <a:gd name="f284" fmla="*/ 35548 f276 1"/>
              <a:gd name="f285" fmla="*/ 3961099 f277 1"/>
              <a:gd name="f286" fmla="*/ 303581 f276 1"/>
              <a:gd name="f287" fmla="*/ 4854587 f277 1"/>
              <a:gd name="f288" fmla="*/ 764502 f276 1"/>
              <a:gd name="f289" fmla="*/ 5377812 f277 1"/>
              <a:gd name="f290" fmla="*/ 1339732 f276 1"/>
              <a:gd name="f291" fmla="*/ 5526197 f277 1"/>
              <a:gd name="f292" fmla="*/ 1825829 f276 1"/>
              <a:gd name="f293" fmla="*/ 5510557 f277 1"/>
              <a:gd name="f294" fmla="*/ 2199398 f276 1"/>
              <a:gd name="f295" fmla="*/ 5509795 f277 1"/>
              <a:gd name="f296" fmla="*/ 2402839 f276 1"/>
              <a:gd name="f297" fmla="*/ 5323519 f277 1"/>
              <a:gd name="f298" fmla="*/ 3144890 f276 1"/>
              <a:gd name="f299" fmla="*/ 4853061 f277 1"/>
              <a:gd name="f300" fmla="*/ 3612932 f276 1"/>
              <a:gd name="f301" fmla="*/ 4316358 f277 1"/>
              <a:gd name="f302" fmla="*/ 3982940 f276 1"/>
              <a:gd name="f303" fmla="*/ 3352556 f277 1"/>
              <a:gd name="f304" fmla="*/ 4386771 f276 1"/>
              <a:gd name="f305" fmla="*/ 2770206 f277 1"/>
              <a:gd name="f306" fmla="*/ 4412201 f276 1"/>
              <a:gd name="f307" fmla="*/ 2514888 f277 1"/>
              <a:gd name="f308" fmla="*/ 4393637 f276 1"/>
              <a:gd name="f309" fmla="*/ 1903166 f277 1"/>
              <a:gd name="f310" fmla="*/ 4263562 f276 1"/>
              <a:gd name="f311" fmla="*/ 948392 f277 1"/>
              <a:gd name="f312" fmla="*/ 3794249 f276 1"/>
              <a:gd name="f313" fmla="*/ 223633 f277 1"/>
              <a:gd name="f314" fmla="*/ 2975526 f276 1"/>
              <a:gd name="f315" fmla="*/ 39519 f277 1"/>
              <a:gd name="f316" fmla="*/ 2401695 f276 1"/>
              <a:gd name="f317" fmla="*/ 16251 f277 1"/>
              <a:gd name="f318" fmla="*/ 2300991 f276 1"/>
              <a:gd name="f319" fmla="*/ 11800 f277 1"/>
              <a:gd name="f320" fmla="*/ 2053556 f276 1"/>
              <a:gd name="f321" fmla="*/ 812849 f277 1"/>
              <a:gd name="f322" fmla="*/ 651084 f276 1"/>
              <a:gd name="f323" fmla="*/ 2066809 f277 1"/>
              <a:gd name="f324" fmla="*/ 52586 f276 1"/>
              <a:gd name="f325" fmla="*/ 2332045 f277 1"/>
              <a:gd name="f326" fmla="*/ 14441 f276 1"/>
              <a:gd name="f327" fmla="*/ 5468597 f277 1"/>
              <a:gd name="f328" fmla="*/ 2088522 f276 1"/>
              <a:gd name="f329" fmla="*/ 5471140 f277 1"/>
              <a:gd name="f330" fmla="*/ 1826083 f276 1"/>
              <a:gd name="f331" fmla="*/ 5327079 f277 1"/>
              <a:gd name="f332" fmla="*/ 1361348 f276 1"/>
              <a:gd name="f333" fmla="*/ 4833353 f277 1"/>
              <a:gd name="f334" fmla="*/ 816507 f276 1"/>
              <a:gd name="f335" fmla="*/ 4063456 f277 1"/>
              <a:gd name="f336" fmla="*/ 400724 f276 1"/>
              <a:gd name="f337" fmla="*/ 3972543 f277 1"/>
              <a:gd name="f338" fmla="*/ 365631 f276 1"/>
              <a:gd name="f339" fmla="*/ 3885571 f277 1"/>
              <a:gd name="f340" fmla="*/ 334733 f276 1"/>
              <a:gd name="f341" fmla="*/ 4355012 f277 1"/>
              <a:gd name="f342" fmla="*/ 579880 f276 1"/>
              <a:gd name="f343" fmla="*/ 5144618 f277 1"/>
              <a:gd name="f344" fmla="*/ 1290779 f276 1"/>
              <a:gd name="f345" fmla="*/ 2219771 f277 1"/>
              <a:gd name="f346" fmla="*/ 85645 f276 1"/>
              <a:gd name="f347" fmla="*/ 2181626 f277 1"/>
              <a:gd name="f348" fmla="*/ 89333 f276 1"/>
              <a:gd name="f349" fmla="*/ 1462971 f277 1"/>
              <a:gd name="f350" fmla="*/ 303073 f276 1"/>
              <a:gd name="f351" fmla="*/ 308697 f277 1"/>
              <a:gd name="f352" fmla="*/ 1338461 f276 1"/>
              <a:gd name="f353" fmla="*/ 65839 f277 1"/>
              <a:gd name="f354" fmla="*/ 2064364 f276 1"/>
              <a:gd name="f355" fmla="*/ 82114 f277 1"/>
              <a:gd name="f356" fmla="*/ 2022150 f276 1"/>
              <a:gd name="f357" fmla="*/ 423260 f277 1"/>
              <a:gd name="f358" fmla="*/ 1282260 f276 1"/>
              <a:gd name="f359" fmla="*/ 1231811 f277 1"/>
              <a:gd name="f360" fmla="*/ 454001 f276 1"/>
              <a:gd name="f361" fmla="*/ 2855524 f277 1"/>
              <a:gd name="f362" fmla="*/ 4364392 f276 1"/>
              <a:gd name="f363" fmla="*/ 4292327 f277 1"/>
              <a:gd name="f364" fmla="*/ 3931444 f276 1"/>
              <a:gd name="f365" fmla="*/ 2855652 f277 1"/>
              <a:gd name="f366" fmla="*/ 3869805 f277 1"/>
              <a:gd name="f367" fmla="*/ 330156 f276 1"/>
              <a:gd name="f368" fmla="*/ 3865736 f277 1"/>
              <a:gd name="f369" fmla="*/ 329520 f276 1"/>
              <a:gd name="f370" fmla="*/ 3866499 f277 1"/>
              <a:gd name="f371" fmla="*/ 330537 f276 1"/>
              <a:gd name="f372" fmla="*/ 4302117 f277 1"/>
              <a:gd name="f373" fmla="*/ 3923561 f276 1"/>
              <a:gd name="f374" fmla="*/ 4301101 f277 1"/>
              <a:gd name="f375" fmla="*/ 3924959 f276 1"/>
              <a:gd name="f376" fmla="*/ 4302880 f277 1"/>
              <a:gd name="f377" fmla="*/ f278 1 f2"/>
              <a:gd name="f378" fmla="*/ f281 1 5531319"/>
              <a:gd name="f379" fmla="*/ f282 1 4424065"/>
              <a:gd name="f380" fmla="*/ f283 1 5531319"/>
              <a:gd name="f381" fmla="*/ f284 1 4424065"/>
              <a:gd name="f382" fmla="*/ f285 1 5531319"/>
              <a:gd name="f383" fmla="*/ f286 1 4424065"/>
              <a:gd name="f384" fmla="*/ f287 1 5531319"/>
              <a:gd name="f385" fmla="*/ f288 1 4424065"/>
              <a:gd name="f386" fmla="*/ f289 1 5531319"/>
              <a:gd name="f387" fmla="*/ f290 1 4424065"/>
              <a:gd name="f388" fmla="*/ f291 1 5531319"/>
              <a:gd name="f389" fmla="*/ f292 1 4424065"/>
              <a:gd name="f390" fmla="*/ f293 1 5531319"/>
              <a:gd name="f391" fmla="*/ f294 1 4424065"/>
              <a:gd name="f392" fmla="*/ f295 1 5531319"/>
              <a:gd name="f393" fmla="*/ f296 1 4424065"/>
              <a:gd name="f394" fmla="*/ f297 1 5531319"/>
              <a:gd name="f395" fmla="*/ f298 1 4424065"/>
              <a:gd name="f396" fmla="*/ f299 1 5531319"/>
              <a:gd name="f397" fmla="*/ f300 1 4424065"/>
              <a:gd name="f398" fmla="*/ f301 1 5531319"/>
              <a:gd name="f399" fmla="*/ f302 1 4424065"/>
              <a:gd name="f400" fmla="*/ f303 1 5531319"/>
              <a:gd name="f401" fmla="*/ f304 1 4424065"/>
              <a:gd name="f402" fmla="*/ f305 1 5531319"/>
              <a:gd name="f403" fmla="*/ f306 1 4424065"/>
              <a:gd name="f404" fmla="*/ f307 1 5531319"/>
              <a:gd name="f405" fmla="*/ f308 1 4424065"/>
              <a:gd name="f406" fmla="*/ f309 1 5531319"/>
              <a:gd name="f407" fmla="*/ f310 1 4424065"/>
              <a:gd name="f408" fmla="*/ f311 1 5531319"/>
              <a:gd name="f409" fmla="*/ f312 1 4424065"/>
              <a:gd name="f410" fmla="*/ f313 1 5531319"/>
              <a:gd name="f411" fmla="*/ f314 1 4424065"/>
              <a:gd name="f412" fmla="*/ f315 1 5531319"/>
              <a:gd name="f413" fmla="*/ f316 1 4424065"/>
              <a:gd name="f414" fmla="*/ f317 1 5531319"/>
              <a:gd name="f415" fmla="*/ f318 1 4424065"/>
              <a:gd name="f416" fmla="*/ f319 1 5531319"/>
              <a:gd name="f417" fmla="*/ f320 1 4424065"/>
              <a:gd name="f418" fmla="*/ f321 1 5531319"/>
              <a:gd name="f419" fmla="*/ f322 1 4424065"/>
              <a:gd name="f420" fmla="*/ f323 1 5531319"/>
              <a:gd name="f421" fmla="*/ f324 1 4424065"/>
              <a:gd name="f422" fmla="*/ f325 1 5531319"/>
              <a:gd name="f423" fmla="*/ f326 1 4424065"/>
              <a:gd name="f424" fmla="*/ f327 1 5531319"/>
              <a:gd name="f425" fmla="*/ f328 1 4424065"/>
              <a:gd name="f426" fmla="*/ f329 1 5531319"/>
              <a:gd name="f427" fmla="*/ f330 1 4424065"/>
              <a:gd name="f428" fmla="*/ f331 1 5531319"/>
              <a:gd name="f429" fmla="*/ f332 1 4424065"/>
              <a:gd name="f430" fmla="*/ f333 1 5531319"/>
              <a:gd name="f431" fmla="*/ f334 1 4424065"/>
              <a:gd name="f432" fmla="*/ f335 1 5531319"/>
              <a:gd name="f433" fmla="*/ f336 1 4424065"/>
              <a:gd name="f434" fmla="*/ f337 1 5531319"/>
              <a:gd name="f435" fmla="*/ f338 1 4424065"/>
              <a:gd name="f436" fmla="*/ f339 1 5531319"/>
              <a:gd name="f437" fmla="*/ f340 1 4424065"/>
              <a:gd name="f438" fmla="*/ f341 1 5531319"/>
              <a:gd name="f439" fmla="*/ f342 1 4424065"/>
              <a:gd name="f440" fmla="*/ f343 1 5531319"/>
              <a:gd name="f441" fmla="*/ f344 1 4424065"/>
              <a:gd name="f442" fmla="*/ f345 1 5531319"/>
              <a:gd name="f443" fmla="*/ f346 1 4424065"/>
              <a:gd name="f444" fmla="*/ f347 1 5531319"/>
              <a:gd name="f445" fmla="*/ f348 1 4424065"/>
              <a:gd name="f446" fmla="*/ f349 1 5531319"/>
              <a:gd name="f447" fmla="*/ f350 1 4424065"/>
              <a:gd name="f448" fmla="*/ f351 1 5531319"/>
              <a:gd name="f449" fmla="*/ f352 1 4424065"/>
              <a:gd name="f450" fmla="*/ f353 1 5531319"/>
              <a:gd name="f451" fmla="*/ f354 1 4424065"/>
              <a:gd name="f452" fmla="*/ f355 1 5531319"/>
              <a:gd name="f453" fmla="*/ f356 1 4424065"/>
              <a:gd name="f454" fmla="*/ f357 1 5531319"/>
              <a:gd name="f455" fmla="*/ f358 1 4424065"/>
              <a:gd name="f456" fmla="*/ f359 1 5531319"/>
              <a:gd name="f457" fmla="*/ f360 1 4424065"/>
              <a:gd name="f458" fmla="*/ f361 1 5531319"/>
              <a:gd name="f459" fmla="*/ f362 1 4424065"/>
              <a:gd name="f460" fmla="*/ f363 1 5531319"/>
              <a:gd name="f461" fmla="*/ f364 1 4424065"/>
              <a:gd name="f462" fmla="*/ f365 1 5531319"/>
              <a:gd name="f463" fmla="*/ f366 1 5531319"/>
              <a:gd name="f464" fmla="*/ f367 1 4424065"/>
              <a:gd name="f465" fmla="*/ f368 1 5531319"/>
              <a:gd name="f466" fmla="*/ f369 1 4424065"/>
              <a:gd name="f467" fmla="*/ f370 1 5531319"/>
              <a:gd name="f468" fmla="*/ f371 1 4424065"/>
              <a:gd name="f469" fmla="*/ f372 1 5531319"/>
              <a:gd name="f470" fmla="*/ f373 1 4424065"/>
              <a:gd name="f471" fmla="*/ f374 1 5531319"/>
              <a:gd name="f472" fmla="*/ f375 1 4424065"/>
              <a:gd name="f473" fmla="*/ f376 1 5531319"/>
              <a:gd name="f474" fmla="*/ f5 1 f279"/>
              <a:gd name="f475" fmla="*/ f6 1 f279"/>
              <a:gd name="f476" fmla="*/ f5 1 f280"/>
              <a:gd name="f477" fmla="*/ f7 1 f280"/>
              <a:gd name="f478" fmla="+- f377 0 f1"/>
              <a:gd name="f479" fmla="*/ f378 1 f279"/>
              <a:gd name="f480" fmla="*/ f379 1 f280"/>
              <a:gd name="f481" fmla="*/ f380 1 f279"/>
              <a:gd name="f482" fmla="*/ f381 1 f280"/>
              <a:gd name="f483" fmla="*/ f382 1 f279"/>
              <a:gd name="f484" fmla="*/ f383 1 f280"/>
              <a:gd name="f485" fmla="*/ f384 1 f279"/>
              <a:gd name="f486" fmla="*/ f385 1 f280"/>
              <a:gd name="f487" fmla="*/ f386 1 f279"/>
              <a:gd name="f488" fmla="*/ f387 1 f280"/>
              <a:gd name="f489" fmla="*/ f388 1 f279"/>
              <a:gd name="f490" fmla="*/ f389 1 f280"/>
              <a:gd name="f491" fmla="*/ f390 1 f279"/>
              <a:gd name="f492" fmla="*/ f391 1 f280"/>
              <a:gd name="f493" fmla="*/ f392 1 f279"/>
              <a:gd name="f494" fmla="*/ f393 1 f280"/>
              <a:gd name="f495" fmla="*/ f394 1 f279"/>
              <a:gd name="f496" fmla="*/ f395 1 f280"/>
              <a:gd name="f497" fmla="*/ f396 1 f279"/>
              <a:gd name="f498" fmla="*/ f397 1 f280"/>
              <a:gd name="f499" fmla="*/ f398 1 f279"/>
              <a:gd name="f500" fmla="*/ f399 1 f280"/>
              <a:gd name="f501" fmla="*/ f400 1 f279"/>
              <a:gd name="f502" fmla="*/ f401 1 f280"/>
              <a:gd name="f503" fmla="*/ f402 1 f279"/>
              <a:gd name="f504" fmla="*/ f403 1 f280"/>
              <a:gd name="f505" fmla="*/ f404 1 f279"/>
              <a:gd name="f506" fmla="*/ f405 1 f280"/>
              <a:gd name="f507" fmla="*/ f406 1 f279"/>
              <a:gd name="f508" fmla="*/ f407 1 f280"/>
              <a:gd name="f509" fmla="*/ f408 1 f279"/>
              <a:gd name="f510" fmla="*/ f409 1 f280"/>
              <a:gd name="f511" fmla="*/ f410 1 f279"/>
              <a:gd name="f512" fmla="*/ f411 1 f280"/>
              <a:gd name="f513" fmla="*/ f412 1 f279"/>
              <a:gd name="f514" fmla="*/ f413 1 f280"/>
              <a:gd name="f515" fmla="*/ f414 1 f279"/>
              <a:gd name="f516" fmla="*/ f415 1 f280"/>
              <a:gd name="f517" fmla="*/ f416 1 f279"/>
              <a:gd name="f518" fmla="*/ f417 1 f280"/>
              <a:gd name="f519" fmla="*/ f418 1 f279"/>
              <a:gd name="f520" fmla="*/ f419 1 f280"/>
              <a:gd name="f521" fmla="*/ f420 1 f279"/>
              <a:gd name="f522" fmla="*/ f421 1 f280"/>
              <a:gd name="f523" fmla="*/ f422 1 f279"/>
              <a:gd name="f524" fmla="*/ f423 1 f280"/>
              <a:gd name="f525" fmla="*/ f424 1 f279"/>
              <a:gd name="f526" fmla="*/ f425 1 f280"/>
              <a:gd name="f527" fmla="*/ f426 1 f279"/>
              <a:gd name="f528" fmla="*/ f427 1 f280"/>
              <a:gd name="f529" fmla="*/ f428 1 f279"/>
              <a:gd name="f530" fmla="*/ f429 1 f280"/>
              <a:gd name="f531" fmla="*/ f430 1 f279"/>
              <a:gd name="f532" fmla="*/ f431 1 f280"/>
              <a:gd name="f533" fmla="*/ f432 1 f279"/>
              <a:gd name="f534" fmla="*/ f433 1 f280"/>
              <a:gd name="f535" fmla="*/ f434 1 f279"/>
              <a:gd name="f536" fmla="*/ f435 1 f280"/>
              <a:gd name="f537" fmla="*/ f436 1 f279"/>
              <a:gd name="f538" fmla="*/ f437 1 f280"/>
              <a:gd name="f539" fmla="*/ f438 1 f279"/>
              <a:gd name="f540" fmla="*/ f439 1 f280"/>
              <a:gd name="f541" fmla="*/ f440 1 f279"/>
              <a:gd name="f542" fmla="*/ f441 1 f280"/>
              <a:gd name="f543" fmla="*/ f442 1 f279"/>
              <a:gd name="f544" fmla="*/ f443 1 f280"/>
              <a:gd name="f545" fmla="*/ f444 1 f279"/>
              <a:gd name="f546" fmla="*/ f445 1 f280"/>
              <a:gd name="f547" fmla="*/ f446 1 f279"/>
              <a:gd name="f548" fmla="*/ f447 1 f280"/>
              <a:gd name="f549" fmla="*/ f448 1 f279"/>
              <a:gd name="f550" fmla="*/ f449 1 f280"/>
              <a:gd name="f551" fmla="*/ f450 1 f279"/>
              <a:gd name="f552" fmla="*/ f451 1 f280"/>
              <a:gd name="f553" fmla="*/ f452 1 f279"/>
              <a:gd name="f554" fmla="*/ f453 1 f280"/>
              <a:gd name="f555" fmla="*/ f454 1 f279"/>
              <a:gd name="f556" fmla="*/ f455 1 f280"/>
              <a:gd name="f557" fmla="*/ f456 1 f279"/>
              <a:gd name="f558" fmla="*/ f457 1 f280"/>
              <a:gd name="f559" fmla="*/ f458 1 f279"/>
              <a:gd name="f560" fmla="*/ f459 1 f280"/>
              <a:gd name="f561" fmla="*/ f460 1 f279"/>
              <a:gd name="f562" fmla="*/ f461 1 f280"/>
              <a:gd name="f563" fmla="*/ f462 1 f279"/>
              <a:gd name="f564" fmla="*/ f463 1 f279"/>
              <a:gd name="f565" fmla="*/ f464 1 f280"/>
              <a:gd name="f566" fmla="*/ f465 1 f279"/>
              <a:gd name="f567" fmla="*/ f466 1 f280"/>
              <a:gd name="f568" fmla="*/ f467 1 f279"/>
              <a:gd name="f569" fmla="*/ f468 1 f280"/>
              <a:gd name="f570" fmla="*/ f469 1 f279"/>
              <a:gd name="f571" fmla="*/ f470 1 f280"/>
              <a:gd name="f572" fmla="*/ f471 1 f279"/>
              <a:gd name="f573" fmla="*/ f472 1 f280"/>
              <a:gd name="f574" fmla="*/ f473 1 f279"/>
              <a:gd name="f575" fmla="*/ f474 f274 1"/>
              <a:gd name="f576" fmla="*/ f475 f274 1"/>
              <a:gd name="f577" fmla="*/ f477 f275 1"/>
              <a:gd name="f578" fmla="*/ f476 f275 1"/>
              <a:gd name="f579" fmla="*/ f479 f274 1"/>
              <a:gd name="f580" fmla="*/ f480 f275 1"/>
              <a:gd name="f581" fmla="*/ f481 f274 1"/>
              <a:gd name="f582" fmla="*/ f482 f275 1"/>
              <a:gd name="f583" fmla="*/ f483 f274 1"/>
              <a:gd name="f584" fmla="*/ f484 f275 1"/>
              <a:gd name="f585" fmla="*/ f485 f274 1"/>
              <a:gd name="f586" fmla="*/ f486 f275 1"/>
              <a:gd name="f587" fmla="*/ f487 f274 1"/>
              <a:gd name="f588" fmla="*/ f488 f275 1"/>
              <a:gd name="f589" fmla="*/ f489 f274 1"/>
              <a:gd name="f590" fmla="*/ f490 f275 1"/>
              <a:gd name="f591" fmla="*/ f491 f274 1"/>
              <a:gd name="f592" fmla="*/ f492 f275 1"/>
              <a:gd name="f593" fmla="*/ f493 f274 1"/>
              <a:gd name="f594" fmla="*/ f494 f275 1"/>
              <a:gd name="f595" fmla="*/ f495 f274 1"/>
              <a:gd name="f596" fmla="*/ f496 f275 1"/>
              <a:gd name="f597" fmla="*/ f497 f274 1"/>
              <a:gd name="f598" fmla="*/ f498 f275 1"/>
              <a:gd name="f599" fmla="*/ f499 f274 1"/>
              <a:gd name="f600" fmla="*/ f500 f275 1"/>
              <a:gd name="f601" fmla="*/ f501 f274 1"/>
              <a:gd name="f602" fmla="*/ f502 f275 1"/>
              <a:gd name="f603" fmla="*/ f503 f274 1"/>
              <a:gd name="f604" fmla="*/ f504 f275 1"/>
              <a:gd name="f605" fmla="*/ f505 f274 1"/>
              <a:gd name="f606" fmla="*/ f506 f275 1"/>
              <a:gd name="f607" fmla="*/ f507 f274 1"/>
              <a:gd name="f608" fmla="*/ f508 f275 1"/>
              <a:gd name="f609" fmla="*/ f509 f274 1"/>
              <a:gd name="f610" fmla="*/ f510 f275 1"/>
              <a:gd name="f611" fmla="*/ f511 f274 1"/>
              <a:gd name="f612" fmla="*/ f512 f275 1"/>
              <a:gd name="f613" fmla="*/ f513 f274 1"/>
              <a:gd name="f614" fmla="*/ f514 f275 1"/>
              <a:gd name="f615" fmla="*/ f515 f274 1"/>
              <a:gd name="f616" fmla="*/ f516 f275 1"/>
              <a:gd name="f617" fmla="*/ f517 f274 1"/>
              <a:gd name="f618" fmla="*/ f518 f275 1"/>
              <a:gd name="f619" fmla="*/ f519 f274 1"/>
              <a:gd name="f620" fmla="*/ f520 f275 1"/>
              <a:gd name="f621" fmla="*/ f521 f274 1"/>
              <a:gd name="f622" fmla="*/ f522 f275 1"/>
              <a:gd name="f623" fmla="*/ f523 f274 1"/>
              <a:gd name="f624" fmla="*/ f524 f275 1"/>
              <a:gd name="f625" fmla="*/ f525 f274 1"/>
              <a:gd name="f626" fmla="*/ f526 f275 1"/>
              <a:gd name="f627" fmla="*/ f527 f274 1"/>
              <a:gd name="f628" fmla="*/ f528 f275 1"/>
              <a:gd name="f629" fmla="*/ f529 f274 1"/>
              <a:gd name="f630" fmla="*/ f530 f275 1"/>
              <a:gd name="f631" fmla="*/ f531 f274 1"/>
              <a:gd name="f632" fmla="*/ f532 f275 1"/>
              <a:gd name="f633" fmla="*/ f533 f274 1"/>
              <a:gd name="f634" fmla="*/ f534 f275 1"/>
              <a:gd name="f635" fmla="*/ f535 f274 1"/>
              <a:gd name="f636" fmla="*/ f536 f275 1"/>
              <a:gd name="f637" fmla="*/ f537 f274 1"/>
              <a:gd name="f638" fmla="*/ f538 f275 1"/>
              <a:gd name="f639" fmla="*/ f539 f274 1"/>
              <a:gd name="f640" fmla="*/ f540 f275 1"/>
              <a:gd name="f641" fmla="*/ f541 f274 1"/>
              <a:gd name="f642" fmla="*/ f542 f275 1"/>
              <a:gd name="f643" fmla="*/ f543 f274 1"/>
              <a:gd name="f644" fmla="*/ f544 f275 1"/>
              <a:gd name="f645" fmla="*/ f545 f274 1"/>
              <a:gd name="f646" fmla="*/ f546 f275 1"/>
              <a:gd name="f647" fmla="*/ f547 f274 1"/>
              <a:gd name="f648" fmla="*/ f548 f275 1"/>
              <a:gd name="f649" fmla="*/ f549 f274 1"/>
              <a:gd name="f650" fmla="*/ f550 f275 1"/>
              <a:gd name="f651" fmla="*/ f551 f274 1"/>
              <a:gd name="f652" fmla="*/ f552 f275 1"/>
              <a:gd name="f653" fmla="*/ f553 f274 1"/>
              <a:gd name="f654" fmla="*/ f554 f275 1"/>
              <a:gd name="f655" fmla="*/ f555 f274 1"/>
              <a:gd name="f656" fmla="*/ f556 f275 1"/>
              <a:gd name="f657" fmla="*/ f557 f274 1"/>
              <a:gd name="f658" fmla="*/ f558 f275 1"/>
              <a:gd name="f659" fmla="*/ f559 f274 1"/>
              <a:gd name="f660" fmla="*/ f560 f275 1"/>
              <a:gd name="f661" fmla="*/ f561 f274 1"/>
              <a:gd name="f662" fmla="*/ f562 f275 1"/>
              <a:gd name="f663" fmla="*/ f563 f274 1"/>
              <a:gd name="f664" fmla="*/ f564 f274 1"/>
              <a:gd name="f665" fmla="*/ f565 f275 1"/>
              <a:gd name="f666" fmla="*/ f566 f274 1"/>
              <a:gd name="f667" fmla="*/ f567 f275 1"/>
              <a:gd name="f668" fmla="*/ f568 f274 1"/>
              <a:gd name="f669" fmla="*/ f569 f275 1"/>
              <a:gd name="f670" fmla="*/ f570 f274 1"/>
              <a:gd name="f671" fmla="*/ f571 f275 1"/>
              <a:gd name="f672" fmla="*/ f572 f274 1"/>
              <a:gd name="f673" fmla="*/ f573 f275 1"/>
              <a:gd name="f674" fmla="*/ f574 f27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8">
                <a:pos x="f579" y="f580"/>
              </a:cxn>
              <a:cxn ang="f478">
                <a:pos x="f581" y="f582"/>
              </a:cxn>
              <a:cxn ang="f478">
                <a:pos x="f583" y="f584"/>
              </a:cxn>
              <a:cxn ang="f478">
                <a:pos x="f585" y="f586"/>
              </a:cxn>
              <a:cxn ang="f478">
                <a:pos x="f587" y="f588"/>
              </a:cxn>
              <a:cxn ang="f478">
                <a:pos x="f589" y="f590"/>
              </a:cxn>
              <a:cxn ang="f478">
                <a:pos x="f591" y="f592"/>
              </a:cxn>
              <a:cxn ang="f478">
                <a:pos x="f593" y="f594"/>
              </a:cxn>
              <a:cxn ang="f478">
                <a:pos x="f595" y="f596"/>
              </a:cxn>
              <a:cxn ang="f478">
                <a:pos x="f597" y="f598"/>
              </a:cxn>
              <a:cxn ang="f478">
                <a:pos x="f599" y="f600"/>
              </a:cxn>
              <a:cxn ang="f478">
                <a:pos x="f601" y="f602"/>
              </a:cxn>
              <a:cxn ang="f478">
                <a:pos x="f603" y="f604"/>
              </a:cxn>
              <a:cxn ang="f478">
                <a:pos x="f605" y="f606"/>
              </a:cxn>
              <a:cxn ang="f478">
                <a:pos x="f607" y="f608"/>
              </a:cxn>
              <a:cxn ang="f478">
                <a:pos x="f609" y="f610"/>
              </a:cxn>
              <a:cxn ang="f478">
                <a:pos x="f611" y="f612"/>
              </a:cxn>
              <a:cxn ang="f478">
                <a:pos x="f613" y="f614"/>
              </a:cxn>
              <a:cxn ang="f478">
                <a:pos x="f615" y="f616"/>
              </a:cxn>
              <a:cxn ang="f478">
                <a:pos x="f617" y="f618"/>
              </a:cxn>
              <a:cxn ang="f478">
                <a:pos x="f619" y="f620"/>
              </a:cxn>
              <a:cxn ang="f478">
                <a:pos x="f621" y="f622"/>
              </a:cxn>
              <a:cxn ang="f478">
                <a:pos x="f623" y="f624"/>
              </a:cxn>
              <a:cxn ang="f478">
                <a:pos x="f579" y="f580"/>
              </a:cxn>
              <a:cxn ang="f478">
                <a:pos x="f625" y="f626"/>
              </a:cxn>
              <a:cxn ang="f478">
                <a:pos x="f627" y="f628"/>
              </a:cxn>
              <a:cxn ang="f478">
                <a:pos x="f629" y="f630"/>
              </a:cxn>
              <a:cxn ang="f478">
                <a:pos x="f631" y="f632"/>
              </a:cxn>
              <a:cxn ang="f478">
                <a:pos x="f633" y="f634"/>
              </a:cxn>
              <a:cxn ang="f478">
                <a:pos x="f635" y="f636"/>
              </a:cxn>
              <a:cxn ang="f478">
                <a:pos x="f637" y="f638"/>
              </a:cxn>
              <a:cxn ang="f478">
                <a:pos x="f639" y="f640"/>
              </a:cxn>
              <a:cxn ang="f478">
                <a:pos x="f641" y="f642"/>
              </a:cxn>
              <a:cxn ang="f478">
                <a:pos x="f625" y="f626"/>
              </a:cxn>
              <a:cxn ang="f478">
                <a:pos x="f643" y="f644"/>
              </a:cxn>
              <a:cxn ang="f478">
                <a:pos x="f645" y="f646"/>
              </a:cxn>
              <a:cxn ang="f478">
                <a:pos x="f647" y="f648"/>
              </a:cxn>
              <a:cxn ang="f478">
                <a:pos x="f649" y="f650"/>
              </a:cxn>
              <a:cxn ang="f478">
                <a:pos x="f651" y="f652"/>
              </a:cxn>
              <a:cxn ang="f478">
                <a:pos x="f653" y="f654"/>
              </a:cxn>
              <a:cxn ang="f478">
                <a:pos x="f655" y="f656"/>
              </a:cxn>
              <a:cxn ang="f478">
                <a:pos x="f657" y="f658"/>
              </a:cxn>
              <a:cxn ang="f478">
                <a:pos x="f643" y="f644"/>
              </a:cxn>
              <a:cxn ang="f478">
                <a:pos x="f659" y="f660"/>
              </a:cxn>
              <a:cxn ang="f478">
                <a:pos x="f661" y="f662"/>
              </a:cxn>
              <a:cxn ang="f478">
                <a:pos x="f663" y="f660"/>
              </a:cxn>
              <a:cxn ang="f478">
                <a:pos x="f664" y="f665"/>
              </a:cxn>
              <a:cxn ang="f478">
                <a:pos x="f666" y="f667"/>
              </a:cxn>
              <a:cxn ang="f478">
                <a:pos x="f668" y="f669"/>
              </a:cxn>
              <a:cxn ang="f478">
                <a:pos x="f670" y="f671"/>
              </a:cxn>
              <a:cxn ang="f478">
                <a:pos x="f672" y="f673"/>
              </a:cxn>
              <a:cxn ang="f478">
                <a:pos x="f674" y="f673"/>
              </a:cxn>
            </a:cxnLst>
            <a:rect l="f575" t="f578" r="f576" b="f577"/>
            <a:pathLst>
              <a:path w="5531319" h="4424065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37"/>
                  <a:pt x="f38" y="f39"/>
                </a:cubicBezTo>
                <a:cubicBezTo>
                  <a:pt x="f40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8" y="f69"/>
                </a:cubicBezTo>
                <a:cubicBezTo>
                  <a:pt x="f70" y="f71"/>
                  <a:pt x="f72" y="f73"/>
                  <a:pt x="f74" y="f75"/>
                </a:cubicBezTo>
                <a:cubicBezTo>
                  <a:pt x="f76" y="f77"/>
                  <a:pt x="f78" y="f79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90" y="f91"/>
                  <a:pt x="f92" y="f93"/>
                </a:cubicBezTo>
                <a:cubicBezTo>
                  <a:pt x="f94" y="f95"/>
                  <a:pt x="f96" y="f97"/>
                  <a:pt x="f98" y="f99"/>
                </a:cubicBezTo>
                <a:cubicBezTo>
                  <a:pt x="f100" y="f101"/>
                  <a:pt x="f102" y="f103"/>
                  <a:pt x="f104" y="f105"/>
                </a:cubicBezTo>
                <a:cubicBezTo>
                  <a:pt x="f106" y="f107"/>
                  <a:pt x="f108" y="f109"/>
                  <a:pt x="f110" y="f111"/>
                </a:cubicBezTo>
                <a:cubicBezTo>
                  <a:pt x="f112" y="f113"/>
                  <a:pt x="f114" y="f115"/>
                  <a:pt x="f116" y="f117"/>
                </a:cubicBezTo>
                <a:cubicBezTo>
                  <a:pt x="f118" y="f119"/>
                  <a:pt x="f120" y="f121"/>
                  <a:pt x="f122" y="f123"/>
                </a:cubicBezTo>
                <a:cubicBezTo>
                  <a:pt x="f124" y="f125"/>
                  <a:pt x="f126" y="f127"/>
                  <a:pt x="f128" y="f129"/>
                </a:cubicBezTo>
                <a:cubicBezTo>
                  <a:pt x="f130" y="f131"/>
                  <a:pt x="f132" y="f133"/>
                  <a:pt x="f134" y="f135"/>
                </a:cubicBezTo>
                <a:cubicBezTo>
                  <a:pt x="f136" y="f137"/>
                  <a:pt x="f138" y="f139"/>
                  <a:pt x="f140" y="f141"/>
                </a:cubicBezTo>
                <a:cubicBezTo>
                  <a:pt x="f142" y="f143"/>
                  <a:pt x="f144" y="f145"/>
                  <a:pt x="f8" y="f9"/>
                </a:cubicBezTo>
                <a:close/>
                <a:moveTo>
                  <a:pt x="f146" y="f147"/>
                </a:moveTo>
                <a:cubicBezTo>
                  <a:pt x="f148" y="f149"/>
                  <a:pt x="f150" y="f151"/>
                  <a:pt x="f152" y="f153"/>
                </a:cubicBezTo>
                <a:cubicBezTo>
                  <a:pt x="f154" y="f155"/>
                  <a:pt x="f156" y="f157"/>
                  <a:pt x="f158" y="f159"/>
                </a:cubicBezTo>
                <a:cubicBezTo>
                  <a:pt x="f160" y="f161"/>
                  <a:pt x="f162" y="f163"/>
                  <a:pt x="f164" y="f165"/>
                </a:cubicBezTo>
                <a:cubicBezTo>
                  <a:pt x="f166" y="f167"/>
                  <a:pt x="f168" y="f169"/>
                  <a:pt x="f170" y="f171"/>
                </a:cubicBezTo>
                <a:cubicBezTo>
                  <a:pt x="f172" y="f173"/>
                  <a:pt x="f174" y="f175"/>
                  <a:pt x="f176" y="f177"/>
                </a:cubicBezTo>
                <a:cubicBezTo>
                  <a:pt x="f178" y="f179"/>
                  <a:pt x="f180" y="f181"/>
                  <a:pt x="f182" y="f183"/>
                </a:cubicBezTo>
                <a:cubicBezTo>
                  <a:pt x="f184" y="f185"/>
                  <a:pt x="f186" y="f187"/>
                  <a:pt x="f188" y="f189"/>
                </a:cubicBezTo>
                <a:cubicBezTo>
                  <a:pt x="f190" y="f191"/>
                  <a:pt x="f192" y="f193"/>
                  <a:pt x="f194" y="f195"/>
                </a:cubicBezTo>
                <a:cubicBezTo>
                  <a:pt x="f196" y="f197"/>
                  <a:pt x="f198" y="f199"/>
                  <a:pt x="f146" y="f147"/>
                </a:cubicBezTo>
                <a:close/>
                <a:moveTo>
                  <a:pt x="f200" y="f201"/>
                </a:moveTo>
                <a:cubicBezTo>
                  <a:pt x="f202" y="f203"/>
                  <a:pt x="f204" y="f205"/>
                  <a:pt x="f206" y="f207"/>
                </a:cubicBezTo>
                <a:cubicBezTo>
                  <a:pt x="f208" y="f209"/>
                  <a:pt x="f210" y="f211"/>
                  <a:pt x="f212" y="f213"/>
                </a:cubicBezTo>
                <a:cubicBezTo>
                  <a:pt x="f214" y="f215"/>
                  <a:pt x="f216" y="f217"/>
                  <a:pt x="f218" y="f219"/>
                </a:cubicBezTo>
                <a:cubicBezTo>
                  <a:pt x="f220" y="f221"/>
                  <a:pt x="f222" y="f223"/>
                  <a:pt x="f224" y="f225"/>
                </a:cubicBezTo>
                <a:cubicBezTo>
                  <a:pt x="f226" y="f227"/>
                  <a:pt x="f228" y="f229"/>
                  <a:pt x="f230" y="f231"/>
                </a:cubicBezTo>
                <a:cubicBezTo>
                  <a:pt x="f232" y="f233"/>
                  <a:pt x="f234" y="f235"/>
                  <a:pt x="f236" y="f237"/>
                </a:cubicBezTo>
                <a:cubicBezTo>
                  <a:pt x="f238" y="f239"/>
                  <a:pt x="f240" y="f241"/>
                  <a:pt x="f242" y="f243"/>
                </a:cubicBezTo>
                <a:cubicBezTo>
                  <a:pt x="f244" y="f245"/>
                  <a:pt x="f246" y="f247"/>
                  <a:pt x="f200" y="f201"/>
                </a:cubicBezTo>
                <a:close/>
                <a:moveTo>
                  <a:pt x="f248" y="f249"/>
                </a:moveTo>
                <a:cubicBezTo>
                  <a:pt x="f250" y="f251"/>
                  <a:pt x="f252" y="f253"/>
                  <a:pt x="f254" y="f255"/>
                </a:cubicBezTo>
                <a:cubicBezTo>
                  <a:pt x="f256" y="f257"/>
                  <a:pt x="f258" y="f259"/>
                  <a:pt x="f260" y="f249"/>
                </a:cubicBezTo>
                <a:close/>
                <a:moveTo>
                  <a:pt x="f261" y="f262"/>
                </a:moveTo>
                <a:lnTo>
                  <a:pt x="f263" y="f264"/>
                </a:lnTo>
                <a:cubicBezTo>
                  <a:pt x="f263" y="f264"/>
                  <a:pt x="f263" y="f265"/>
                  <a:pt x="f266" y="f267"/>
                </a:cubicBezTo>
                <a:close/>
                <a:moveTo>
                  <a:pt x="f268" y="f269"/>
                </a:moveTo>
                <a:lnTo>
                  <a:pt x="f270" y="f271"/>
                </a:lnTo>
                <a:lnTo>
                  <a:pt x="f272" y="f271"/>
                </a:lnTo>
                <a:close/>
              </a:path>
            </a:pathLst>
          </a:custGeom>
          <a:solidFill>
            <a:srgbClr val="E46A98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he Hand Bold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1CAF9A74-8CF0-415B-9900-31AFA5FF1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6257" y="1407691"/>
            <a:ext cx="4511841" cy="1564108"/>
          </a:xfrm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lang="nb-NO" sz="5100">
                <a:solidFill>
                  <a:srgbClr val="FBF9F6"/>
                </a:solidFill>
              </a:rPr>
              <a:t>Demens med lewylegemer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B0A84-7599-42E6-8DDE-F12C442D9B11}"/>
              </a:ext>
            </a:extLst>
          </p:cNvPr>
          <p:cNvSpPr>
            <a:spLocks noMove="1" noResize="1"/>
          </p:cNvSpPr>
          <p:nvPr/>
        </p:nvSpPr>
        <p:spPr>
          <a:xfrm>
            <a:off x="6372499" y="3095719"/>
            <a:ext cx="4243593" cy="27432"/>
          </a:xfrm>
          <a:prstGeom prst="rect">
            <a:avLst/>
          </a:prstGeom>
          <a:solidFill>
            <a:srgbClr val="E46A98"/>
          </a:solidFill>
          <a:ln w="38103" cap="rnd">
            <a:solidFill>
              <a:srgbClr val="E46A98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7" name="Content Placeholder 24">
            <a:extLst>
              <a:ext uri="{FF2B5EF4-FFF2-40B4-BE49-F238E27FC236}">
                <a16:creationId xmlns:a16="http://schemas.microsoft.com/office/drawing/2014/main" id="{6F40391D-5A97-4967-9A84-919C4489DC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96257" y="3308683"/>
            <a:ext cx="4748140" cy="2141625"/>
          </a:xfrm>
        </p:spPr>
        <p:txBody>
          <a:bodyPr/>
          <a:lstStyle/>
          <a:p>
            <a:endParaRPr lang="nb-N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>
            <a:extLst>
              <a:ext uri="{FF2B5EF4-FFF2-40B4-BE49-F238E27FC236}">
                <a16:creationId xmlns:a16="http://schemas.microsoft.com/office/drawing/2014/main" id="{9AC5028C-A075-4C62-9616-62C96EFD71A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pic>
        <p:nvPicPr>
          <p:cNvPr id="3" name="Picture 2" descr="Se kildebildet">
            <a:extLst>
              <a:ext uri="{FF2B5EF4-FFF2-40B4-BE49-F238E27FC236}">
                <a16:creationId xmlns:a16="http://schemas.microsoft.com/office/drawing/2014/main" id="{001A18CD-C0D1-4448-82D9-8DAEEE7A2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667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tel 1">
            <a:extLst>
              <a:ext uri="{FF2B5EF4-FFF2-40B4-BE49-F238E27FC236}">
                <a16:creationId xmlns:a16="http://schemas.microsoft.com/office/drawing/2014/main" id="{FF86B0E8-B3CC-462F-B9C4-9214A1C88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853674"/>
            <a:ext cx="4023360" cy="5004794"/>
          </a:xfrm>
        </p:spPr>
        <p:txBody>
          <a:bodyPr/>
          <a:lstStyle/>
          <a:p>
            <a:pPr lvl="0"/>
            <a:r>
              <a:rPr lang="nb-NO" sz="7200">
                <a:solidFill>
                  <a:srgbClr val="FFFFFF"/>
                </a:solidFill>
              </a:rPr>
              <a:t>Vaskulær demens</a:t>
            </a: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168A3FBB-FF52-494E-BA18-885FBA8E14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9081" y="853674"/>
            <a:ext cx="5715000" cy="5004794"/>
          </a:xfrm>
        </p:spPr>
        <p:txBody>
          <a:bodyPr anchor="ctr"/>
          <a:lstStyle/>
          <a:p>
            <a:pPr lvl="0"/>
            <a:r>
              <a:rPr lang="nb-NO">
                <a:solidFill>
                  <a:srgbClr val="FFFFFF"/>
                </a:solidFill>
              </a:rPr>
              <a:t>Hjerteinfarkt 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Multiinfarkt</a:t>
            </a:r>
          </a:p>
          <a:p>
            <a:pPr lvl="0"/>
            <a:r>
              <a:rPr lang="nb-NO">
                <a:solidFill>
                  <a:srgbClr val="FFFFFF"/>
                </a:solidFill>
              </a:rPr>
              <a:t>Sykdom i blodårer og små kar </a:t>
            </a:r>
          </a:p>
          <a:p>
            <a:pPr marL="0" lvl="0" indent="0">
              <a:buNone/>
            </a:pPr>
            <a:endParaRPr lang="nb-NO">
              <a:solidFill>
                <a:srgbClr val="FFFFFF"/>
              </a:solidFill>
            </a:endParaRPr>
          </a:p>
        </p:txBody>
      </p:sp>
      <p:sp>
        <p:nvSpPr>
          <p:cNvPr id="6" name="sketchy content container">
            <a:extLst>
              <a:ext uri="{FF2B5EF4-FFF2-40B4-BE49-F238E27FC236}">
                <a16:creationId xmlns:a16="http://schemas.microsoft.com/office/drawing/2014/main" id="{996257B1-AA0B-4546-BC35-F27892EF03C2}"/>
              </a:ext>
            </a:extLst>
          </p:cNvPr>
          <p:cNvSpPr>
            <a:spLocks noMove="1" noResize="1"/>
          </p:cNvSpPr>
          <p:nvPr/>
        </p:nvSpPr>
        <p:spPr>
          <a:xfrm>
            <a:off x="5318918" y="493776"/>
            <a:ext cx="6229606" cy="5722223"/>
          </a:xfrm>
          <a:prstGeom prst="rect">
            <a:avLst/>
          </a:prstGeom>
          <a:noFill/>
          <a:ln w="25402" cap="flat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931FC93F-C147-463E-80D0-27FE9DD93F5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6E521FEB-B398-4B28-9458-17178127F0B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9DCB6B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8097EF7B-BC69-4040-B601-7575A5E061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/>
          <a:lstStyle/>
          <a:p>
            <a:pPr lvl="0"/>
            <a:r>
              <a:rPr lang="nb-NO" sz="7200">
                <a:solidFill>
                  <a:srgbClr val="FFFFFF"/>
                </a:solidFill>
              </a:rPr>
              <a:t>Ressurser: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C54F22-9A03-43A2-9460-28A62DD02076}"/>
              </a:ext>
            </a:extLst>
          </p:cNvPr>
          <p:cNvSpPr>
            <a:spLocks noMove="1" noResize="1"/>
          </p:cNvSpPr>
          <p:nvPr/>
        </p:nvSpPr>
        <p:spPr>
          <a:xfrm>
            <a:off x="758952" y="2395728"/>
            <a:ext cx="4243593" cy="27432"/>
          </a:xfrm>
          <a:prstGeom prst="rect">
            <a:avLst/>
          </a:prstGeom>
          <a:solidFill>
            <a:srgbClr val="FFFFFF"/>
          </a:solidFill>
          <a:ln w="38103" cap="rnd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he Hand Bold"/>
            </a:endParaRP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978FE635-BCE9-4475-8A7B-BCAD1E5722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" y="2706624"/>
            <a:ext cx="6894576" cy="3483863"/>
          </a:xfrm>
        </p:spPr>
        <p:txBody>
          <a:bodyPr/>
          <a:lstStyle/>
          <a:p>
            <a:endParaRPr lang="nb-NO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2D222EF-ED92-4CF7-A2C4-324629C1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19" r="38642"/>
          <a:stretch>
            <a:fillRect/>
          </a:stretch>
        </p:blipFill>
        <p:spPr>
          <a:xfrm>
            <a:off x="8139449" y="9"/>
            <a:ext cx="4052547" cy="68579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The Hand Bold</vt:lpstr>
      <vt:lpstr>The Serif Hand Black</vt:lpstr>
      <vt:lpstr>Work Sans</vt:lpstr>
      <vt:lpstr>SketchyVTI</vt:lpstr>
      <vt:lpstr>Demens og primærdegenerative demenssykdommer </vt:lpstr>
      <vt:lpstr>Innhold: </vt:lpstr>
      <vt:lpstr>Hva er demens? </vt:lpstr>
      <vt:lpstr>Alzheimer </vt:lpstr>
      <vt:lpstr>Alzheimer </vt:lpstr>
      <vt:lpstr>Frontotemporal demens </vt:lpstr>
      <vt:lpstr>Demens med lewylegemer </vt:lpstr>
      <vt:lpstr>Vaskulær demens</vt:lpstr>
      <vt:lpstr>Ressurser: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Demens</dc:title>
  <dc:creator>Fatema Rasoli</dc:creator>
  <cp:lastModifiedBy>Fatema Rasoli</cp:lastModifiedBy>
  <cp:revision>2</cp:revision>
  <dcterms:created xsi:type="dcterms:W3CDTF">2022-02-23T14:06:12Z</dcterms:created>
  <dcterms:modified xsi:type="dcterms:W3CDTF">2022-02-23T15:48:20Z</dcterms:modified>
</cp:coreProperties>
</file>