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60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15000"/>
    </mc:Choice>
    <mc:Fallback xmlns="">
      <p:transition spd="slow" advClick="0" advTm="15000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32D6-686F-4746-9CF9-0AA9A548F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Prisoners’ Dilemma:</a:t>
            </a:r>
            <a:br>
              <a:rPr lang="en-US" dirty="0"/>
            </a:br>
            <a:r>
              <a:rPr lang="en-US" sz="3000" dirty="0"/>
              <a:t>A battle for survival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AE90A-6565-48F6-B2C4-4E0ABFE90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Created by: </a:t>
            </a:r>
            <a:r>
              <a:rPr lang="en-US" sz="2000" dirty="0" err="1"/>
              <a:t>Yuchun</a:t>
            </a:r>
            <a:r>
              <a:rPr lang="en-US" sz="2000" dirty="0"/>
              <a:t> Chen, Siri </a:t>
            </a:r>
            <a:r>
              <a:rPr lang="en-US" sz="2000" dirty="0" err="1"/>
              <a:t>Maley</a:t>
            </a:r>
            <a:r>
              <a:rPr lang="en-US" sz="2000" dirty="0"/>
              <a:t>, </a:t>
            </a:r>
            <a:r>
              <a:rPr lang="en-US" sz="2000" dirty="0" err="1"/>
              <a:t>keitaro</a:t>
            </a:r>
            <a:r>
              <a:rPr lang="en-US" sz="2000" dirty="0"/>
              <a:t> </a:t>
            </a:r>
            <a:r>
              <a:rPr lang="en-US" sz="2000" dirty="0" err="1"/>
              <a:t>nishimura</a:t>
            </a:r>
            <a:r>
              <a:rPr lang="en-US" sz="2000" dirty="0"/>
              <a:t>, </a:t>
            </a:r>
            <a:r>
              <a:rPr lang="en-US" sz="2000" dirty="0" err="1"/>
              <a:t>teng</a:t>
            </a:r>
            <a:r>
              <a:rPr lang="en-US" sz="2000" dirty="0"/>
              <a:t> </a:t>
            </a:r>
            <a:r>
              <a:rPr lang="en-US" sz="2000" dirty="0" err="1"/>
              <a:t>tu</a:t>
            </a:r>
            <a:r>
              <a:rPr lang="en-US" sz="2000" dirty="0"/>
              <a:t>, Camilla </a:t>
            </a:r>
            <a:r>
              <a:rPr lang="en-US" sz="2000" dirty="0" err="1"/>
              <a:t>xu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154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0D68-7FEC-4F85-A7ED-EF32DC80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606C-6103-4A2F-84A6-01586DAA48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98896"/>
            <a:ext cx="10394707" cy="39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have committed a crime against humanity and are locked up in a forlorn dark cell. Today, you learn that you have a chance to regain your liberty!!! Except, at the possible expense of your life. You are forced to battle another prisoner…it’s your freedom or your death. </a:t>
            </a:r>
          </a:p>
          <a:p>
            <a:pPr marL="0" indent="0">
              <a:buNone/>
            </a:pPr>
            <a:r>
              <a:rPr lang="en-US" dirty="0"/>
              <a:t>The only tool you have is a laser shooter, however at your disposal are also beam-reflective mirrors that you can hover throughout the arena with your telekinetic powers.  When a beam is fired, it rebounds off the side of the walls and off the mirrors, until it has hit a maximum rebound number. When your beam reaches your opponent, you are free to join society once again…unless, their beam reaches you first….</a:t>
            </a:r>
          </a:p>
        </p:txBody>
      </p:sp>
    </p:spTree>
    <p:extLst>
      <p:ext uri="{BB962C8B-B14F-4D97-AF65-F5344CB8AC3E}">
        <p14:creationId xmlns:p14="http://schemas.microsoft.com/office/powerpoint/2010/main" val="288444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30000"/>
    </mc:Choice>
    <mc:Fallback xmlns="">
      <p:transition spd="slow" advClick="0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4EA-6F78-4690-8C56-148A4A91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to….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FB182-E9FD-40C7-970B-5EB3CB0CCC81}"/>
              </a:ext>
            </a:extLst>
          </p:cNvPr>
          <p:cNvSpPr/>
          <p:nvPr/>
        </p:nvSpPr>
        <p:spPr>
          <a:xfrm rot="20680814">
            <a:off x="-1042263" y="1997838"/>
            <a:ext cx="890231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dirty="0">
                <a:ln/>
                <a:pattFill prst="wdUpDiag">
                  <a:fgClr>
                    <a:srgbClr val="FFC000"/>
                  </a:fgClr>
                  <a:bgClr>
                    <a:schemeClr val="tx2">
                      <a:lumMod val="50000"/>
                    </a:schemeClr>
                  </a:bgClr>
                </a:pattFill>
                <a:effectLst>
                  <a:outerShdw dist="25400" dir="2400000" algn="tl" rotWithShape="0">
                    <a:schemeClr val="dk1">
                      <a:lumMod val="50000"/>
                      <a:alpha val="88000"/>
                    </a:schemeClr>
                  </a:outerShdw>
                </a:effectLst>
                <a:latin typeface="Stencil" panose="040409050D0802020404" pitchFamily="82" charset="0"/>
              </a:rPr>
              <a:t>Prisoners'</a:t>
            </a:r>
          </a:p>
          <a:p>
            <a:pPr algn="ctr"/>
            <a:r>
              <a:rPr lang="en-US" sz="9000" b="1" cap="none" spc="0" dirty="0">
                <a:ln/>
                <a:pattFill prst="wdUpDiag">
                  <a:fgClr>
                    <a:srgbClr val="FFC000"/>
                  </a:fgClr>
                  <a:bgClr>
                    <a:schemeClr val="tx2">
                      <a:lumMod val="50000"/>
                    </a:schemeClr>
                  </a:bgClr>
                </a:pattFill>
                <a:effectLst>
                  <a:outerShdw dist="25400" dir="2400000" algn="tl" rotWithShape="0">
                    <a:schemeClr val="dk1">
                      <a:lumMod val="50000"/>
                      <a:alpha val="88000"/>
                    </a:schemeClr>
                  </a:outerShdw>
                </a:effectLst>
                <a:latin typeface="Stencil" panose="040409050D0802020404" pitchFamily="82" charset="0"/>
              </a:rPr>
              <a:t>Dilemma!!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F62ACC-AC09-42CC-A6C2-C0D3FA13EA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873" y="1261782"/>
            <a:ext cx="4930254" cy="3311189"/>
          </a:xfrm>
        </p:spPr>
        <p:txBody>
          <a:bodyPr/>
          <a:lstStyle/>
          <a:p>
            <a:r>
              <a:rPr lang="en-US" dirty="0"/>
              <a:t>A two-player shooting game with a physics twist to challenge the mind.</a:t>
            </a:r>
          </a:p>
          <a:p>
            <a:r>
              <a:rPr lang="en-US" dirty="0"/>
              <a:t>A good method for settling arguments between two people—the winner walks away with hubris and victory</a:t>
            </a:r>
          </a:p>
          <a:p>
            <a:r>
              <a:rPr lang="en-US" dirty="0"/>
              <a:t>An excellent tool for procrastination</a:t>
            </a:r>
          </a:p>
          <a:p>
            <a:r>
              <a:rPr lang="en-US" dirty="0"/>
              <a:t>An engaging pastime when bored</a:t>
            </a:r>
          </a:p>
        </p:txBody>
      </p:sp>
    </p:spTree>
    <p:extLst>
      <p:ext uri="{BB962C8B-B14F-4D97-AF65-F5344CB8AC3E}">
        <p14:creationId xmlns:p14="http://schemas.microsoft.com/office/powerpoint/2010/main" val="17873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2B92-3DAB-41DA-8417-48A21F4245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187" y="1588323"/>
            <a:ext cx="6929620" cy="3937379"/>
          </a:xfrm>
        </p:spPr>
        <p:txBody>
          <a:bodyPr>
            <a:normAutofit/>
          </a:bodyPr>
          <a:lstStyle/>
          <a:p>
            <a:pPr>
              <a:spcBef>
                <a:spcPts val="5400"/>
              </a:spcBef>
            </a:pPr>
            <a:r>
              <a:rPr lang="en-US" dirty="0"/>
              <a:t>Press </a:t>
            </a:r>
            <a:r>
              <a:rPr lang="en-US" u="sng" dirty="0"/>
              <a:t>M</a:t>
            </a:r>
            <a:r>
              <a:rPr lang="en-US" dirty="0"/>
              <a:t> To use arrow keys for positioning a mirror</a:t>
            </a:r>
          </a:p>
          <a:p>
            <a:pPr>
              <a:spcBef>
                <a:spcPts val="5400"/>
              </a:spcBef>
            </a:pPr>
            <a:r>
              <a:rPr lang="en-US" dirty="0"/>
              <a:t>Press </a:t>
            </a:r>
            <a:r>
              <a:rPr lang="en-US" u="sng" dirty="0"/>
              <a:t>Spacebar</a:t>
            </a:r>
            <a:r>
              <a:rPr lang="en-US" dirty="0"/>
              <a:t> to Place a Mirror – You Can’t Delete Them!</a:t>
            </a:r>
          </a:p>
          <a:p>
            <a:pPr>
              <a:spcBef>
                <a:spcPts val="5400"/>
              </a:spcBef>
            </a:pPr>
            <a:r>
              <a:rPr lang="en-US" dirty="0"/>
              <a:t>Press </a:t>
            </a:r>
            <a:r>
              <a:rPr lang="en-US" u="sng" dirty="0"/>
              <a:t>S</a:t>
            </a:r>
            <a:r>
              <a:rPr lang="en-US" dirty="0"/>
              <a:t> to use arrow keys for your laser gun angle</a:t>
            </a:r>
          </a:p>
          <a:p>
            <a:pPr>
              <a:spcBef>
                <a:spcPts val="5400"/>
              </a:spcBef>
            </a:pPr>
            <a:r>
              <a:rPr lang="en-US" dirty="0"/>
              <a:t>Press </a:t>
            </a:r>
            <a:r>
              <a:rPr lang="en-US" u="sng" dirty="0"/>
              <a:t>Spacebar</a:t>
            </a:r>
            <a:r>
              <a:rPr lang="en-US" dirty="0"/>
              <a:t> to Shoot your laser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960C9-E40A-475F-80E9-E1535DA8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163290" cy="1151965"/>
          </a:xfrm>
        </p:spPr>
        <p:txBody>
          <a:bodyPr/>
          <a:lstStyle/>
          <a:p>
            <a:r>
              <a:rPr lang="en-US" dirty="0"/>
              <a:t>How to play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413D19-35EF-4F71-9E6A-B6C2DBE2FDAC}"/>
              </a:ext>
            </a:extLst>
          </p:cNvPr>
          <p:cNvGrpSpPr/>
          <p:nvPr/>
        </p:nvGrpSpPr>
        <p:grpSpPr>
          <a:xfrm>
            <a:off x="6070240" y="1464127"/>
            <a:ext cx="1761129" cy="688082"/>
            <a:chOff x="6018492" y="2238326"/>
            <a:chExt cx="1761129" cy="68808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6DBC32F-2314-450B-A1EC-44D24FF156F9}"/>
                </a:ext>
              </a:extLst>
            </p:cNvPr>
            <p:cNvGrpSpPr/>
            <p:nvPr/>
          </p:nvGrpSpPr>
          <p:grpSpPr>
            <a:xfrm>
              <a:off x="6253347" y="2257533"/>
              <a:ext cx="1526274" cy="668875"/>
              <a:chOff x="3416490" y="2183642"/>
              <a:chExt cx="1526274" cy="66887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613A822-E5B1-4FEB-8F55-BCFB6482A96B}"/>
                  </a:ext>
                </a:extLst>
              </p:cNvPr>
              <p:cNvSpPr/>
              <p:nvPr/>
            </p:nvSpPr>
            <p:spPr>
              <a:xfrm>
                <a:off x="3957851" y="2183642"/>
                <a:ext cx="443552" cy="300251"/>
              </a:xfrm>
              <a:prstGeom prst="roundRect">
                <a:avLst/>
              </a:prstGeom>
              <a:ln>
                <a:solidFill>
                  <a:srgbClr val="8607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73FCCFD-E885-4413-B026-4C924EAA9085}"/>
                  </a:ext>
                </a:extLst>
              </p:cNvPr>
              <p:cNvSpPr/>
              <p:nvPr/>
            </p:nvSpPr>
            <p:spPr>
              <a:xfrm>
                <a:off x="3957851" y="2552266"/>
                <a:ext cx="443552" cy="3002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3818C5D-C0E0-4AAA-BA82-12EF22EE8849}"/>
                  </a:ext>
                </a:extLst>
              </p:cNvPr>
              <p:cNvSpPr/>
              <p:nvPr/>
            </p:nvSpPr>
            <p:spPr>
              <a:xfrm>
                <a:off x="3416490" y="2552266"/>
                <a:ext cx="443552" cy="300251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rgbClr val="8607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50B6574-786B-4AFE-B67D-D3EBB6A6A9DF}"/>
                  </a:ext>
                </a:extLst>
              </p:cNvPr>
              <p:cNvSpPr/>
              <p:nvPr/>
            </p:nvSpPr>
            <p:spPr>
              <a:xfrm>
                <a:off x="4499212" y="2552265"/>
                <a:ext cx="443552" cy="300251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rgbClr val="8607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892E26C-61DD-4B46-97A4-7E58337EB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9627" y="2251879"/>
                <a:ext cx="0" cy="150126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449AFD0-F555-4B5A-B910-8E24EA83E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9627" y="2631133"/>
                <a:ext cx="0" cy="16395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FDE3BE9-6F78-408F-AAB1-3ABF9B9E9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707" y="2702390"/>
                <a:ext cx="174659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2C35B26-0A3A-42A7-9342-BD526946D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1997" y="2702390"/>
                <a:ext cx="17253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8DCF8E-BBBC-482D-9A09-E7769FF93168}"/>
                </a:ext>
              </a:extLst>
            </p:cNvPr>
            <p:cNvGrpSpPr/>
            <p:nvPr/>
          </p:nvGrpSpPr>
          <p:grpSpPr>
            <a:xfrm>
              <a:off x="6018492" y="2238326"/>
              <a:ext cx="443552" cy="312769"/>
              <a:chOff x="1312460" y="4287672"/>
              <a:chExt cx="443552" cy="31276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E090F7B-0E13-450D-810B-56B8D59F8D4D}"/>
                  </a:ext>
                </a:extLst>
              </p:cNvPr>
              <p:cNvSpPr/>
              <p:nvPr/>
            </p:nvSpPr>
            <p:spPr>
              <a:xfrm>
                <a:off x="1312460" y="4287672"/>
                <a:ext cx="443552" cy="300251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B945A2D-306C-4CD6-81CC-AB663FAB8C2E}"/>
                  </a:ext>
                </a:extLst>
              </p:cNvPr>
              <p:cNvSpPr/>
              <p:nvPr/>
            </p:nvSpPr>
            <p:spPr>
              <a:xfrm>
                <a:off x="1364955" y="4292664"/>
                <a:ext cx="328937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Abadi" panose="020B0604020104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54317E6-5E53-4013-94BA-3A81CAC01C1F}"/>
              </a:ext>
            </a:extLst>
          </p:cNvPr>
          <p:cNvGrpSpPr/>
          <p:nvPr/>
        </p:nvGrpSpPr>
        <p:grpSpPr>
          <a:xfrm>
            <a:off x="4625136" y="4982667"/>
            <a:ext cx="1804093" cy="312769"/>
            <a:chOff x="2863959" y="5152341"/>
            <a:chExt cx="1804093" cy="31276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A93BB01-484D-4702-B446-B52AD29D6D98}"/>
                </a:ext>
              </a:extLst>
            </p:cNvPr>
            <p:cNvSpPr/>
            <p:nvPr/>
          </p:nvSpPr>
          <p:spPr>
            <a:xfrm>
              <a:off x="2863959" y="5152341"/>
              <a:ext cx="1804093" cy="300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5D8A0E-6A2B-4E0D-9490-242F184C3A1F}"/>
                </a:ext>
              </a:extLst>
            </p:cNvPr>
            <p:cNvSpPr/>
            <p:nvPr/>
          </p:nvSpPr>
          <p:spPr>
            <a:xfrm>
              <a:off x="2863959" y="5157333"/>
              <a:ext cx="180409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SPACE</a:t>
              </a:r>
              <a:endParaRPr lang="en-US" sz="1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badi" panose="020B06040201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06CDCC-67B9-4DF0-B363-60024FCB66D5}"/>
              </a:ext>
            </a:extLst>
          </p:cNvPr>
          <p:cNvGrpSpPr/>
          <p:nvPr/>
        </p:nvGrpSpPr>
        <p:grpSpPr>
          <a:xfrm>
            <a:off x="6929322" y="2878733"/>
            <a:ext cx="1804093" cy="312769"/>
            <a:chOff x="2863959" y="5152341"/>
            <a:chExt cx="1804093" cy="31276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61B69FE-AEF8-40BA-A2A1-CA03CD8FF932}"/>
                </a:ext>
              </a:extLst>
            </p:cNvPr>
            <p:cNvSpPr/>
            <p:nvPr/>
          </p:nvSpPr>
          <p:spPr>
            <a:xfrm>
              <a:off x="2863959" y="5152341"/>
              <a:ext cx="1804093" cy="3002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80C27A-8767-4094-8B5D-756E228A7D74}"/>
                </a:ext>
              </a:extLst>
            </p:cNvPr>
            <p:cNvSpPr/>
            <p:nvPr/>
          </p:nvSpPr>
          <p:spPr>
            <a:xfrm>
              <a:off x="2863959" y="5157333"/>
              <a:ext cx="1804093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badi" panose="020B0604020104020204" pitchFamily="34" charset="0"/>
                </a:rPr>
                <a:t>SPACE</a:t>
              </a:r>
              <a:endParaRPr lang="en-US" sz="1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badi" panose="020B0604020104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25D1C2-B10F-4349-894F-171E34A35B36}"/>
              </a:ext>
            </a:extLst>
          </p:cNvPr>
          <p:cNvGrpSpPr/>
          <p:nvPr/>
        </p:nvGrpSpPr>
        <p:grpSpPr>
          <a:xfrm>
            <a:off x="6070239" y="3520929"/>
            <a:ext cx="1761129" cy="678261"/>
            <a:chOff x="6018492" y="3276267"/>
            <a:chExt cx="1761129" cy="6782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8B8526-A775-4007-8E7D-A2CF8F2F849C}"/>
                </a:ext>
              </a:extLst>
            </p:cNvPr>
            <p:cNvGrpSpPr/>
            <p:nvPr/>
          </p:nvGrpSpPr>
          <p:grpSpPr>
            <a:xfrm>
              <a:off x="6253347" y="3285653"/>
              <a:ext cx="1526274" cy="668875"/>
              <a:chOff x="3416490" y="2183642"/>
              <a:chExt cx="1526274" cy="668875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2254923-E1FE-461B-A16C-BEA89BFC742F}"/>
                  </a:ext>
                </a:extLst>
              </p:cNvPr>
              <p:cNvSpPr/>
              <p:nvPr/>
            </p:nvSpPr>
            <p:spPr>
              <a:xfrm>
                <a:off x="3957851" y="2183642"/>
                <a:ext cx="443552" cy="3002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2AD770E-66C4-4270-81FC-4099AA5B0297}"/>
                  </a:ext>
                </a:extLst>
              </p:cNvPr>
              <p:cNvSpPr/>
              <p:nvPr/>
            </p:nvSpPr>
            <p:spPr>
              <a:xfrm>
                <a:off x="3957851" y="2552266"/>
                <a:ext cx="443552" cy="3002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93D80B2-074C-435C-B5E0-0D64AF3E225D}"/>
                  </a:ext>
                </a:extLst>
              </p:cNvPr>
              <p:cNvSpPr/>
              <p:nvPr/>
            </p:nvSpPr>
            <p:spPr>
              <a:xfrm>
                <a:off x="3416490" y="2552266"/>
                <a:ext cx="443552" cy="30025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B95F331-1A52-44C9-83CE-19BC866BE78E}"/>
                  </a:ext>
                </a:extLst>
              </p:cNvPr>
              <p:cNvSpPr/>
              <p:nvPr/>
            </p:nvSpPr>
            <p:spPr>
              <a:xfrm>
                <a:off x="4499212" y="2552265"/>
                <a:ext cx="443552" cy="30025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D67CBE7-D963-49C6-80B7-05AFB5EDA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9627" y="2251879"/>
                <a:ext cx="0" cy="150126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D038403-C083-4DAC-A0C2-506CBC931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9627" y="2631133"/>
                <a:ext cx="0" cy="163954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3E2155-D59B-4340-B90C-DBF71076B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5707" y="2702390"/>
                <a:ext cx="174659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886EC48-ED77-4E83-BAE7-B795F7AC6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1997" y="2702390"/>
                <a:ext cx="172538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AFF009B-FE8C-4B86-BEBF-DD0C1033FECD}"/>
                </a:ext>
              </a:extLst>
            </p:cNvPr>
            <p:cNvGrpSpPr/>
            <p:nvPr/>
          </p:nvGrpSpPr>
          <p:grpSpPr>
            <a:xfrm>
              <a:off x="6018492" y="3276267"/>
              <a:ext cx="443552" cy="312769"/>
              <a:chOff x="1312460" y="4287672"/>
              <a:chExt cx="443552" cy="312769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05C974A-C7DF-4873-ADD4-73E7D6527B74}"/>
                  </a:ext>
                </a:extLst>
              </p:cNvPr>
              <p:cNvSpPr/>
              <p:nvPr/>
            </p:nvSpPr>
            <p:spPr>
              <a:xfrm>
                <a:off x="1312460" y="4287672"/>
                <a:ext cx="443552" cy="3002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8B788E2-5163-4C99-A0CA-6350FEC9A565}"/>
                  </a:ext>
                </a:extLst>
              </p:cNvPr>
              <p:cNvSpPr/>
              <p:nvPr/>
            </p:nvSpPr>
            <p:spPr>
              <a:xfrm>
                <a:off x="1387398" y="4292664"/>
                <a:ext cx="284052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Abadi" panose="020B0604020104020204" pitchFamily="34" charset="0"/>
                  </a:rPr>
                  <a:t>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12B9823-02FA-4518-AD84-5ECD9E60BB5B}"/>
              </a:ext>
            </a:extLst>
          </p:cNvPr>
          <p:cNvGrpSpPr/>
          <p:nvPr/>
        </p:nvGrpSpPr>
        <p:grpSpPr>
          <a:xfrm>
            <a:off x="8402855" y="1810616"/>
            <a:ext cx="1424539" cy="240418"/>
            <a:chOff x="2916455" y="4287672"/>
            <a:chExt cx="1424539" cy="24041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A8A2D17-B7BF-4F75-981A-E27673DBC20D}"/>
                </a:ext>
              </a:extLst>
            </p:cNvPr>
            <p:cNvSpPr/>
            <p:nvPr/>
          </p:nvSpPr>
          <p:spPr>
            <a:xfrm>
              <a:off x="2916455" y="4287672"/>
              <a:ext cx="1424539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alf Frame 44">
              <a:extLst>
                <a:ext uri="{FF2B5EF4-FFF2-40B4-BE49-F238E27FC236}">
                  <a16:creationId xmlns:a16="http://schemas.microsoft.com/office/drawing/2014/main" id="{19791EEE-E4A4-444E-8640-82A13D54C910}"/>
                </a:ext>
              </a:extLst>
            </p:cNvPr>
            <p:cNvSpPr/>
            <p:nvPr/>
          </p:nvSpPr>
          <p:spPr>
            <a:xfrm rot="895553">
              <a:off x="3628824" y="4365015"/>
              <a:ext cx="174659" cy="163075"/>
            </a:xfrm>
            <a:prstGeom prst="half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6EB203B-5E6D-48EE-9E04-EE3460442A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582373" y="3432940"/>
            <a:ext cx="395149" cy="8379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F04857-53D0-4A17-9669-F9CFA40C6D0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3534" y="3443474"/>
            <a:ext cx="392981" cy="8333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E13CB7E-560C-4BB7-945F-D8321A3FF16B}"/>
              </a:ext>
            </a:extLst>
          </p:cNvPr>
          <p:cNvGrpSpPr/>
          <p:nvPr/>
        </p:nvGrpSpPr>
        <p:grpSpPr>
          <a:xfrm flipH="1">
            <a:off x="6168580" y="4796874"/>
            <a:ext cx="1011449" cy="1911109"/>
            <a:chOff x="6643364" y="4915110"/>
            <a:chExt cx="1011449" cy="1911109"/>
          </a:xfrm>
        </p:grpSpPr>
        <p:sp>
          <p:nvSpPr>
            <p:cNvPr id="18" name="Half Frame 17">
              <a:extLst>
                <a:ext uri="{FF2B5EF4-FFF2-40B4-BE49-F238E27FC236}">
                  <a16:creationId xmlns:a16="http://schemas.microsoft.com/office/drawing/2014/main" id="{02AEFD1A-BB0E-49FA-9755-D91C99E5E16E}"/>
                </a:ext>
              </a:extLst>
            </p:cNvPr>
            <p:cNvSpPr/>
            <p:nvPr/>
          </p:nvSpPr>
          <p:spPr>
            <a:xfrm rot="19882659">
              <a:off x="7098688" y="5043215"/>
              <a:ext cx="556125" cy="1783004"/>
            </a:xfrm>
            <a:prstGeom prst="halfFrame">
              <a:avLst>
                <a:gd name="adj1" fmla="val 18621"/>
                <a:gd name="adj2" fmla="val 17559"/>
              </a:avLst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9AF24CF-96A4-40D5-94DF-639E88BC2029}"/>
                </a:ext>
              </a:extLst>
            </p:cNvPr>
            <p:cNvSpPr/>
            <p:nvPr/>
          </p:nvSpPr>
          <p:spPr>
            <a:xfrm rot="16200000">
              <a:off x="6323324" y="5235150"/>
              <a:ext cx="685800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62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5000"/>
    </mc:Choice>
    <mc:Fallback>
      <p:transition spd="slow" advClick="0" advTm="15000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83</TotalTime>
  <Words>255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Impact</vt:lpstr>
      <vt:lpstr>Stencil</vt:lpstr>
      <vt:lpstr>Main Event</vt:lpstr>
      <vt:lpstr>Prisoners’ Dilemma: A battle for survival</vt:lpstr>
      <vt:lpstr>Imagine….</vt:lpstr>
      <vt:lpstr>Welcome to….</vt:lpstr>
      <vt:lpstr>How to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Prisonner’s Dilemma: A battle for survival</dc:title>
  <dc:creator>Camilla Xu</dc:creator>
  <cp:lastModifiedBy>Siri Maley</cp:lastModifiedBy>
  <cp:revision>12</cp:revision>
  <dcterms:created xsi:type="dcterms:W3CDTF">2018-11-30T05:46:49Z</dcterms:created>
  <dcterms:modified xsi:type="dcterms:W3CDTF">2018-12-01T19:33:25Z</dcterms:modified>
</cp:coreProperties>
</file>