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F7F7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Maley" userId="69d9c522431921a5" providerId="LiveId" clId="{5EA3882B-2C5E-4CC0-A934-6F2157917182}"/>
    <pc:docChg chg="undo custSel addSld delSld modSld sldOrd">
      <pc:chgData name="Siri Maley" userId="69d9c522431921a5" providerId="LiveId" clId="{5EA3882B-2C5E-4CC0-A934-6F2157917182}" dt="2018-11-18T23:52:33.218" v="707" actId="1076"/>
      <pc:docMkLst>
        <pc:docMk/>
      </pc:docMkLst>
      <pc:sldChg chg="addSp delSp modSp del ord modTransition">
        <pc:chgData name="Siri Maley" userId="69d9c522431921a5" providerId="LiveId" clId="{5EA3882B-2C5E-4CC0-A934-6F2157917182}" dt="2018-11-17T04:48:00.292" v="638" actId="2696"/>
        <pc:sldMkLst>
          <pc:docMk/>
          <pc:sldMk cId="2990933360" sldId="256"/>
        </pc:sldMkLst>
        <pc:picChg chg="del">
          <ac:chgData name="Siri Maley" userId="69d9c522431921a5" providerId="LiveId" clId="{5EA3882B-2C5E-4CC0-A934-6F2157917182}" dt="2018-11-17T04:28:23.068" v="10" actId="478"/>
          <ac:picMkLst>
            <pc:docMk/>
            <pc:sldMk cId="2990933360" sldId="256"/>
            <ac:picMk id="5" creationId="{02E44BA4-9F93-43F5-8C00-2DD9FB23ECB2}"/>
          </ac:picMkLst>
        </pc:picChg>
        <pc:picChg chg="del mod modCrop">
          <ac:chgData name="Siri Maley" userId="69d9c522431921a5" providerId="LiveId" clId="{5EA3882B-2C5E-4CC0-A934-6F2157917182}" dt="2018-11-17T04:28:22.285" v="9"/>
          <ac:picMkLst>
            <pc:docMk/>
            <pc:sldMk cId="2990933360" sldId="256"/>
            <ac:picMk id="7" creationId="{10BA936C-3352-423A-9D11-C8FD8F0359E8}"/>
          </ac:picMkLst>
        </pc:picChg>
        <pc:picChg chg="add">
          <ac:chgData name="Siri Maley" userId="69d9c522431921a5" providerId="LiveId" clId="{5EA3882B-2C5E-4CC0-A934-6F2157917182}" dt="2018-11-17T04:28:23.308" v="11"/>
          <ac:picMkLst>
            <pc:docMk/>
            <pc:sldMk cId="2990933360" sldId="256"/>
            <ac:picMk id="8" creationId="{DBBF45D2-989A-414E-A2AF-CFF54C3145EA}"/>
          </ac:picMkLst>
        </pc:picChg>
      </pc:sldChg>
      <pc:sldChg chg="modSp">
        <pc:chgData name="Siri Maley" userId="69d9c522431921a5" providerId="LiveId" clId="{5EA3882B-2C5E-4CC0-A934-6F2157917182}" dt="2018-11-17T04:28:03.728" v="5" actId="18131"/>
        <pc:sldMkLst>
          <pc:docMk/>
          <pc:sldMk cId="3705395912" sldId="257"/>
        </pc:sldMkLst>
        <pc:picChg chg="mod modCrop">
          <ac:chgData name="Siri Maley" userId="69d9c522431921a5" providerId="LiveId" clId="{5EA3882B-2C5E-4CC0-A934-6F2157917182}" dt="2018-11-17T04:28:03.728" v="5" actId="18131"/>
          <ac:picMkLst>
            <pc:docMk/>
            <pc:sldMk cId="3705395912" sldId="257"/>
            <ac:picMk id="5" creationId="{02E44BA4-9F93-43F5-8C00-2DD9FB23ECB2}"/>
          </ac:picMkLst>
        </pc:picChg>
      </pc:sldChg>
      <pc:sldChg chg="addSp delSp modSp add">
        <pc:chgData name="Siri Maley" userId="69d9c522431921a5" providerId="LiveId" clId="{5EA3882B-2C5E-4CC0-A934-6F2157917182}" dt="2018-11-17T04:47:36.931" v="637" actId="1037"/>
        <pc:sldMkLst>
          <pc:docMk/>
          <pc:sldMk cId="993112105" sldId="258"/>
        </pc:sldMkLst>
        <pc:spChg chg="add mod ord">
          <ac:chgData name="Siri Maley" userId="69d9c522431921a5" providerId="LiveId" clId="{5EA3882B-2C5E-4CC0-A934-6F2157917182}" dt="2018-11-17T04:47:29.184" v="636" actId="1076"/>
          <ac:spMkLst>
            <pc:docMk/>
            <pc:sldMk cId="993112105" sldId="258"/>
            <ac:spMk id="2" creationId="{A77696D5-08BD-448F-BF63-29E19082DC76}"/>
          </ac:spMkLst>
        </pc:spChg>
        <pc:spChg chg="add del mod">
          <ac:chgData name="Siri Maley" userId="69d9c522431921a5" providerId="LiveId" clId="{5EA3882B-2C5E-4CC0-A934-6F2157917182}" dt="2018-11-17T04:34:20.493" v="286" actId="478"/>
          <ac:spMkLst>
            <pc:docMk/>
            <pc:sldMk cId="993112105" sldId="258"/>
            <ac:spMk id="3" creationId="{6D984E83-8507-4A80-8EC8-4CCAD4445715}"/>
          </ac:spMkLst>
        </pc:spChg>
        <pc:spChg chg="add mod or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4" creationId="{1AA195D2-D9A4-41EC-83CD-142445345205}"/>
          </ac:spMkLst>
        </pc:spChg>
        <pc:spChg chg="add mod or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6" creationId="{C7B533F3-B768-4F23-941E-737E105668C1}"/>
          </ac:spMkLst>
        </pc:spChg>
        <pc:spChg chg="add mod or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7" creationId="{ADF56DA3-4438-403C-A0BC-E9EC224EA624}"/>
          </ac:spMkLst>
        </pc:spChg>
        <pc:spChg chg="add del mod">
          <ac:chgData name="Siri Maley" userId="69d9c522431921a5" providerId="LiveId" clId="{5EA3882B-2C5E-4CC0-A934-6F2157917182}" dt="2018-11-17T04:33:57.111" v="281" actId="478"/>
          <ac:spMkLst>
            <pc:docMk/>
            <pc:sldMk cId="993112105" sldId="258"/>
            <ac:spMk id="8" creationId="{483207C3-E731-4A0A-B3ED-E758C44E474A}"/>
          </ac:spMkLst>
        </pc:spChg>
        <pc:spChg chg="add mo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9" creationId="{72588088-E0F6-42B7-B5AE-6D00E708B7B4}"/>
          </ac:spMkLst>
        </pc:spChg>
        <pc:spChg chg="add mo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14" creationId="{58F7F3F0-0017-40DD-9F9E-2922B77BDA9C}"/>
          </ac:spMkLst>
        </pc:spChg>
        <pc:spChg chg="add mod">
          <ac:chgData name="Siri Maley" userId="69d9c522431921a5" providerId="LiveId" clId="{5EA3882B-2C5E-4CC0-A934-6F2157917182}" dt="2018-11-17T04:46:54.413" v="629" actId="14838"/>
          <ac:spMkLst>
            <pc:docMk/>
            <pc:sldMk cId="993112105" sldId="258"/>
            <ac:spMk id="15" creationId="{D2EF24D1-F09F-4E7B-8407-0F8107DBEB93}"/>
          </ac:spMkLst>
        </pc:spChg>
        <pc:spChg chg="add mod">
          <ac:chgData name="Siri Maley" userId="69d9c522431921a5" providerId="LiveId" clId="{5EA3882B-2C5E-4CC0-A934-6F2157917182}" dt="2018-11-17T04:47:22.097" v="635" actId="14838"/>
          <ac:spMkLst>
            <pc:docMk/>
            <pc:sldMk cId="993112105" sldId="258"/>
            <ac:spMk id="16" creationId="{B2C1CCBF-FBF2-483F-91F4-791284FEF527}"/>
          </ac:spMkLst>
        </pc:spChg>
        <pc:spChg chg="add mod ord">
          <ac:chgData name="Siri Maley" userId="69d9c522431921a5" providerId="LiveId" clId="{5EA3882B-2C5E-4CC0-A934-6F2157917182}" dt="2018-11-17T04:44:25.540" v="582" actId="1076"/>
          <ac:spMkLst>
            <pc:docMk/>
            <pc:sldMk cId="993112105" sldId="258"/>
            <ac:spMk id="17" creationId="{A491EF1D-9D4B-40E7-BF33-42B61E36A422}"/>
          </ac:spMkLst>
        </pc:spChg>
        <pc:grpChg chg="add mod">
          <ac:chgData name="Siri Maley" userId="69d9c522431921a5" providerId="LiveId" clId="{5EA3882B-2C5E-4CC0-A934-6F2157917182}" dt="2018-11-17T04:44:10.665" v="568" actId="164"/>
          <ac:grpSpMkLst>
            <pc:docMk/>
            <pc:sldMk cId="993112105" sldId="258"/>
            <ac:grpSpMk id="13" creationId="{0345819C-3A05-4D6B-8561-2E6B010DE6DE}"/>
          </ac:grpSpMkLst>
        </pc:grpChg>
        <pc:grpChg chg="add mod">
          <ac:chgData name="Siri Maley" userId="69d9c522431921a5" providerId="LiveId" clId="{5EA3882B-2C5E-4CC0-A934-6F2157917182}" dt="2018-11-17T04:44:15.371" v="576" actId="1035"/>
          <ac:grpSpMkLst>
            <pc:docMk/>
            <pc:sldMk cId="993112105" sldId="258"/>
            <ac:grpSpMk id="18" creationId="{41E429DD-6F5E-49D1-A6E3-9FA31A2B7BF1}"/>
          </ac:grpSpMkLst>
        </pc:grpChg>
        <pc:picChg chg="mod ord">
          <ac:chgData name="Siri Maley" userId="69d9c522431921a5" providerId="LiveId" clId="{5EA3882B-2C5E-4CC0-A934-6F2157917182}" dt="2018-11-17T04:43:15.321" v="561" actId="167"/>
          <ac:picMkLst>
            <pc:docMk/>
            <pc:sldMk cId="993112105" sldId="258"/>
            <ac:picMk id="5" creationId="{02E44BA4-9F93-43F5-8C00-2DD9FB23ECB2}"/>
          </ac:picMkLst>
        </pc:picChg>
        <pc:cxnChg chg="add mod ord">
          <ac:chgData name="Siri Maley" userId="69d9c522431921a5" providerId="LiveId" clId="{5EA3882B-2C5E-4CC0-A934-6F2157917182}" dt="2018-11-17T04:47:36.931" v="637" actId="1037"/>
          <ac:cxnSpMkLst>
            <pc:docMk/>
            <pc:sldMk cId="993112105" sldId="258"/>
            <ac:cxnSpMk id="11" creationId="{460D18DD-9114-4CF4-A21C-07B3803E929F}"/>
          </ac:cxnSpMkLst>
        </pc:cxnChg>
        <pc:cxnChg chg="add mod ord">
          <ac:chgData name="Siri Maley" userId="69d9c522431921a5" providerId="LiveId" clId="{5EA3882B-2C5E-4CC0-A934-6F2157917182}" dt="2018-11-17T04:39:15.279" v="393" actId="171"/>
          <ac:cxnSpMkLst>
            <pc:docMk/>
            <pc:sldMk cId="993112105" sldId="258"/>
            <ac:cxnSpMk id="12" creationId="{CF26E8DD-BA7D-4B04-A7E6-C6405A63743A}"/>
          </ac:cxnSpMkLst>
        </pc:cxnChg>
      </pc:sldChg>
      <pc:sldChg chg="addSp delSp modSp add">
        <pc:chgData name="Siri Maley" userId="69d9c522431921a5" providerId="LiveId" clId="{5EA3882B-2C5E-4CC0-A934-6F2157917182}" dt="2018-11-18T23:52:33.218" v="707" actId="1076"/>
        <pc:sldMkLst>
          <pc:docMk/>
          <pc:sldMk cId="3605759775" sldId="259"/>
        </pc:sldMkLst>
        <pc:spChg chg="add mod">
          <ac:chgData name="Siri Maley" userId="69d9c522431921a5" providerId="LiveId" clId="{5EA3882B-2C5E-4CC0-A934-6F2157917182}" dt="2018-11-18T23:47:12.835" v="680" actId="20577"/>
          <ac:spMkLst>
            <pc:docMk/>
            <pc:sldMk cId="3605759775" sldId="259"/>
            <ac:spMk id="2" creationId="{7F98E8A3-47C6-47B7-82F0-17BAB704601B}"/>
          </ac:spMkLst>
        </pc:spChg>
        <pc:spChg chg="add del mod">
          <ac:chgData name="Siri Maley" userId="69d9c522431921a5" providerId="LiveId" clId="{5EA3882B-2C5E-4CC0-A934-6F2157917182}" dt="2018-11-18T23:49:43.219" v="688" actId="478"/>
          <ac:spMkLst>
            <pc:docMk/>
            <pc:sldMk cId="3605759775" sldId="259"/>
            <ac:spMk id="3" creationId="{A3B96372-96B1-4A01-80BB-74DBAB40EBFC}"/>
          </ac:spMkLst>
        </pc:spChg>
        <pc:spChg chg="add del mod">
          <ac:chgData name="Siri Maley" userId="69d9c522431921a5" providerId="LiveId" clId="{5EA3882B-2C5E-4CC0-A934-6F2157917182}" dt="2018-11-18T23:49:43.219" v="688" actId="478"/>
          <ac:spMkLst>
            <pc:docMk/>
            <pc:sldMk cId="3605759775" sldId="259"/>
            <ac:spMk id="4" creationId="{CBC02BCD-A5EE-47D0-AA37-2A0360C79C06}"/>
          </ac:spMkLst>
        </pc:spChg>
        <pc:spChg chg="add mod">
          <ac:chgData name="Siri Maley" userId="69d9c522431921a5" providerId="LiveId" clId="{5EA3882B-2C5E-4CC0-A934-6F2157917182}" dt="2018-11-18T23:52:33.218" v="707" actId="1076"/>
          <ac:spMkLst>
            <pc:docMk/>
            <pc:sldMk cId="3605759775" sldId="259"/>
            <ac:spMk id="6" creationId="{8EBC3445-69F7-4CBA-8010-FAC5E0694BE1}"/>
          </ac:spMkLst>
        </pc:spChg>
        <pc:picChg chg="mod">
          <ac:chgData name="Siri Maley" userId="69d9c522431921a5" providerId="LiveId" clId="{5EA3882B-2C5E-4CC0-A934-6F2157917182}" dt="2018-11-18T23:49:03.155" v="683" actId="1076"/>
          <ac:picMkLst>
            <pc:docMk/>
            <pc:sldMk cId="3605759775" sldId="259"/>
            <ac:picMk id="5" creationId="{02E44BA4-9F93-43F5-8C00-2DD9FB23EC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0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0D2E-781D-4ADC-9A4E-22DE016E45F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98E8A3-47C6-47B7-82F0-17BAB704601B}"/>
              </a:ext>
            </a:extLst>
          </p:cNvPr>
          <p:cNvSpPr/>
          <p:nvPr/>
        </p:nvSpPr>
        <p:spPr>
          <a:xfrm>
            <a:off x="918755" y="156577"/>
            <a:ext cx="69349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FFFF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Prisoners’ Dilemma</a:t>
            </a:r>
            <a:endParaRPr lang="en-US" sz="6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C3445-69F7-4CBA-8010-FAC5E0694BE1}"/>
              </a:ext>
            </a:extLst>
          </p:cNvPr>
          <p:cNvSpPr/>
          <p:nvPr/>
        </p:nvSpPr>
        <p:spPr>
          <a:xfrm>
            <a:off x="1379298" y="2413337"/>
            <a:ext cx="6013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Welcome Aboard</a:t>
            </a:r>
          </a:p>
        </p:txBody>
      </p:sp>
    </p:spTree>
    <p:extLst>
      <p:ext uri="{BB962C8B-B14F-4D97-AF65-F5344CB8AC3E}">
        <p14:creationId xmlns:p14="http://schemas.microsoft.com/office/powerpoint/2010/main" val="36057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91EF1D-9D4B-40E7-BF33-42B61E36A422}"/>
              </a:ext>
            </a:extLst>
          </p:cNvPr>
          <p:cNvSpPr/>
          <p:nvPr/>
        </p:nvSpPr>
        <p:spPr>
          <a:xfrm>
            <a:off x="83127" y="64655"/>
            <a:ext cx="8977746" cy="6754009"/>
          </a:xfrm>
          <a:prstGeom prst="roundRect">
            <a:avLst>
              <a:gd name="adj" fmla="val 5316"/>
            </a:avLst>
          </a:prstGeom>
          <a:solidFill>
            <a:srgbClr val="5F5F5F">
              <a:alpha val="4980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696D5-08BD-448F-BF63-29E19082DC76}"/>
              </a:ext>
            </a:extLst>
          </p:cNvPr>
          <p:cNvSpPr txBox="1"/>
          <p:nvPr/>
        </p:nvSpPr>
        <p:spPr>
          <a:xfrm>
            <a:off x="291547" y="2884549"/>
            <a:ext cx="8560904" cy="383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Players alternate placing </a:t>
            </a:r>
            <a:r>
              <a:rPr lang="en-US" sz="4000" dirty="0">
                <a:solidFill>
                  <a:srgbClr val="00FFFF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mirrors</a:t>
            </a:r>
            <a:r>
              <a:rPr lang="en-US" sz="4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(left </a:t>
            </a:r>
            <a:r>
              <a:rPr lang="en-US" sz="4000" u="heavy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mouse</a:t>
            </a:r>
            <a:r>
              <a:rPr lang="en-US" sz="4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button)</a:t>
            </a:r>
          </a:p>
          <a:p>
            <a:endParaRPr lang="en-US" sz="2000" dirty="0">
              <a:solidFill>
                <a:schemeClr val="bg1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sz="4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Press </a:t>
            </a:r>
            <a:r>
              <a:rPr lang="en-US" sz="4000" u="heavy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enter</a:t>
            </a:r>
            <a:r>
              <a:rPr lang="en-US" sz="4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at the end of your turn to fire your </a:t>
            </a:r>
            <a:r>
              <a:rPr lang="en-US" sz="4000" dirty="0">
                <a:solidFill>
                  <a:srgbClr val="FF0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laser</a:t>
            </a:r>
          </a:p>
          <a:p>
            <a:endParaRPr lang="en-US" sz="2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sz="3000" dirty="0">
                <a:solidFill>
                  <a:schemeClr val="accent4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 A press A</a:t>
            </a:r>
            <a:r>
              <a:rPr lang="en-US" sz="3000" dirty="0">
                <a:solidFill>
                  <a:srgbClr val="FF0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						</a:t>
            </a:r>
            <a:r>
              <a:rPr lang="en-US" sz="3000" dirty="0">
                <a:solidFill>
                  <a:srgbClr val="92D05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 B Press 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E429DD-6F5E-49D1-A6E3-9FA31A2B7BF1}"/>
              </a:ext>
            </a:extLst>
          </p:cNvPr>
          <p:cNvGrpSpPr/>
          <p:nvPr/>
        </p:nvGrpSpPr>
        <p:grpSpPr>
          <a:xfrm>
            <a:off x="6719152" y="343333"/>
            <a:ext cx="2177210" cy="1955509"/>
            <a:chOff x="6611289" y="185799"/>
            <a:chExt cx="2177210" cy="195550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588088-E0F6-42B7-B5AE-6D00E708B7B4}"/>
                </a:ext>
              </a:extLst>
            </p:cNvPr>
            <p:cNvSpPr/>
            <p:nvPr/>
          </p:nvSpPr>
          <p:spPr>
            <a:xfrm>
              <a:off x="6750544" y="410817"/>
              <a:ext cx="1842052" cy="1186070"/>
            </a:xfrm>
            <a:custGeom>
              <a:avLst/>
              <a:gdLst>
                <a:gd name="connsiteX0" fmla="*/ 0 w 1470991"/>
                <a:gd name="connsiteY0" fmla="*/ 1338470 h 1908313"/>
                <a:gd name="connsiteX1" fmla="*/ 463826 w 1470991"/>
                <a:gd name="connsiteY1" fmla="*/ 0 h 1908313"/>
                <a:gd name="connsiteX2" fmla="*/ 1470991 w 1470991"/>
                <a:gd name="connsiteY2" fmla="*/ 1908313 h 190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0991" h="1908313">
                  <a:moveTo>
                    <a:pt x="0" y="1338470"/>
                  </a:moveTo>
                  <a:lnTo>
                    <a:pt x="463826" y="0"/>
                  </a:lnTo>
                  <a:lnTo>
                    <a:pt x="1470991" y="1908313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1AA195D2-D9A4-41EC-83CD-142445345205}"/>
                </a:ext>
              </a:extLst>
            </p:cNvPr>
            <p:cNvSpPr/>
            <p:nvPr/>
          </p:nvSpPr>
          <p:spPr>
            <a:xfrm>
              <a:off x="6671030" y="1491951"/>
              <a:ext cx="705823" cy="649357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C7B533F3-B768-4F23-941E-737E105668C1}"/>
                </a:ext>
              </a:extLst>
            </p:cNvPr>
            <p:cNvSpPr/>
            <p:nvPr/>
          </p:nvSpPr>
          <p:spPr>
            <a:xfrm>
              <a:off x="7376853" y="1491950"/>
              <a:ext cx="705823" cy="649357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ADF56DA3-4438-403C-A0BC-E9EC224EA624}"/>
                </a:ext>
              </a:extLst>
            </p:cNvPr>
            <p:cNvSpPr/>
            <p:nvPr/>
          </p:nvSpPr>
          <p:spPr>
            <a:xfrm>
              <a:off x="8082676" y="1491949"/>
              <a:ext cx="705823" cy="649357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45819C-3A05-4D6B-8561-2E6B010DE6DE}"/>
                </a:ext>
              </a:extLst>
            </p:cNvPr>
            <p:cNvGrpSpPr/>
            <p:nvPr/>
          </p:nvGrpSpPr>
          <p:grpSpPr>
            <a:xfrm>
              <a:off x="6683293" y="185799"/>
              <a:ext cx="1336288" cy="38350"/>
              <a:chOff x="6661688" y="21284"/>
              <a:chExt cx="1336288" cy="3835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F26E8DD-BA7D-4B04-A7E6-C6405A63743A}"/>
                  </a:ext>
                </a:extLst>
              </p:cNvPr>
              <p:cNvCxnSpPr/>
              <p:nvPr/>
            </p:nvCxnSpPr>
            <p:spPr>
              <a:xfrm>
                <a:off x="6662677" y="59634"/>
                <a:ext cx="1335299" cy="0"/>
              </a:xfrm>
              <a:prstGeom prst="line">
                <a:avLst/>
              </a:prstGeom>
              <a:ln w="2540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60D18DD-9114-4CF4-A21C-07B3803E929F}"/>
                  </a:ext>
                </a:extLst>
              </p:cNvPr>
              <p:cNvCxnSpPr/>
              <p:nvPr/>
            </p:nvCxnSpPr>
            <p:spPr>
              <a:xfrm>
                <a:off x="6661688" y="21284"/>
                <a:ext cx="1335299" cy="0"/>
              </a:xfrm>
              <a:prstGeom prst="line">
                <a:avLst/>
              </a:prstGeom>
              <a:ln w="190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58F7F3F0-0017-40DD-9F9E-2922B77BDA9C}"/>
                </a:ext>
              </a:extLst>
            </p:cNvPr>
            <p:cNvSpPr/>
            <p:nvPr/>
          </p:nvSpPr>
          <p:spPr>
            <a:xfrm rot="18133425">
              <a:off x="6618562" y="1083395"/>
              <a:ext cx="263963" cy="278509"/>
            </a:xfrm>
            <a:prstGeom prst="flowChartDela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24D1-F09F-4E7B-8407-0F8107DBEB93}"/>
              </a:ext>
            </a:extLst>
          </p:cNvPr>
          <p:cNvSpPr/>
          <p:nvPr/>
        </p:nvSpPr>
        <p:spPr>
          <a:xfrm>
            <a:off x="498532" y="1510201"/>
            <a:ext cx="63964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bg1">
                    <a:lumMod val="75000"/>
                  </a:schemeClr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Blocks</a:t>
            </a:r>
            <a:r>
              <a:rPr lang="en-US" sz="5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absorb </a:t>
            </a:r>
            <a:r>
              <a:rPr lang="en-US" sz="5000" dirty="0">
                <a:solidFill>
                  <a:srgbClr val="FF0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lasers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1CCBF-FBF2-483F-91F4-791284FEF527}"/>
              </a:ext>
            </a:extLst>
          </p:cNvPr>
          <p:cNvSpPr/>
          <p:nvPr/>
        </p:nvSpPr>
        <p:spPr>
          <a:xfrm>
            <a:off x="496341" y="137464"/>
            <a:ext cx="64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rgbClr val="00FFFF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Mirrors</a:t>
            </a:r>
            <a:r>
              <a:rPr lang="en-US" sz="5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reflect </a:t>
            </a:r>
            <a:r>
              <a:rPr lang="en-US" sz="5000" dirty="0">
                <a:solidFill>
                  <a:srgbClr val="FF0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lasers</a:t>
            </a:r>
          </a:p>
        </p:txBody>
      </p:sp>
    </p:spTree>
    <p:extLst>
      <p:ext uri="{BB962C8B-B14F-4D97-AF65-F5344CB8AC3E}">
        <p14:creationId xmlns:p14="http://schemas.microsoft.com/office/powerpoint/2010/main" val="9931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A724F209-4A14-48D0-9844-BD8BE32A1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14FABA7-7C20-4C00-867F-BBF95BA66AD6}"/>
              </a:ext>
            </a:extLst>
          </p:cNvPr>
          <p:cNvGrpSpPr/>
          <p:nvPr/>
        </p:nvGrpSpPr>
        <p:grpSpPr>
          <a:xfrm>
            <a:off x="2262909" y="1939728"/>
            <a:ext cx="702610" cy="4918271"/>
            <a:chOff x="2262909" y="1939728"/>
            <a:chExt cx="702610" cy="4918271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3D5AFAC-CE53-4F19-937D-E7BA94A8ADC8}"/>
                </a:ext>
              </a:extLst>
            </p:cNvPr>
            <p:cNvSpPr/>
            <p:nvPr/>
          </p:nvSpPr>
          <p:spPr>
            <a:xfrm>
              <a:off x="2262909" y="334494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1168863-8BAF-45F9-881A-D8332D1D1EF1}"/>
                </a:ext>
              </a:extLst>
            </p:cNvPr>
            <p:cNvSpPr/>
            <p:nvPr/>
          </p:nvSpPr>
          <p:spPr>
            <a:xfrm>
              <a:off x="2262909" y="404755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F64104B-A3FA-4BB1-95C2-A78D11F73288}"/>
                </a:ext>
              </a:extLst>
            </p:cNvPr>
            <p:cNvSpPr/>
            <p:nvPr/>
          </p:nvSpPr>
          <p:spPr>
            <a:xfrm>
              <a:off x="2262909" y="475016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8641074-A607-4FAA-962B-EC789D4F34C0}"/>
                </a:ext>
              </a:extLst>
            </p:cNvPr>
            <p:cNvSpPr/>
            <p:nvPr/>
          </p:nvSpPr>
          <p:spPr>
            <a:xfrm>
              <a:off x="2262909" y="545277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055E489-8C7F-4E04-9446-D4FEA76D8E95}"/>
                </a:ext>
              </a:extLst>
            </p:cNvPr>
            <p:cNvSpPr/>
            <p:nvPr/>
          </p:nvSpPr>
          <p:spPr>
            <a:xfrm>
              <a:off x="2262909" y="615538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BFED88B-0478-43D1-8C6E-8BF975CFA77A}"/>
                </a:ext>
              </a:extLst>
            </p:cNvPr>
            <p:cNvSpPr/>
            <p:nvPr/>
          </p:nvSpPr>
          <p:spPr>
            <a:xfrm>
              <a:off x="2262909" y="264233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BFF722BD-933C-4B47-B23C-B81C166A87F1}"/>
                </a:ext>
              </a:extLst>
            </p:cNvPr>
            <p:cNvSpPr/>
            <p:nvPr/>
          </p:nvSpPr>
          <p:spPr>
            <a:xfrm>
              <a:off x="2262909" y="193972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4D5AC36-0ADF-44F8-A8F6-876DBEACFBFA}"/>
              </a:ext>
            </a:extLst>
          </p:cNvPr>
          <p:cNvGrpSpPr/>
          <p:nvPr/>
        </p:nvGrpSpPr>
        <p:grpSpPr>
          <a:xfrm>
            <a:off x="2971846" y="1939728"/>
            <a:ext cx="702610" cy="4918271"/>
            <a:chOff x="2965519" y="1939728"/>
            <a:chExt cx="702610" cy="491827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4A14165-B022-4CAB-9D0A-15D210072E4A}"/>
                </a:ext>
              </a:extLst>
            </p:cNvPr>
            <p:cNvSpPr/>
            <p:nvPr/>
          </p:nvSpPr>
          <p:spPr>
            <a:xfrm>
              <a:off x="2965519" y="334494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37CACC3-19FF-4FB5-8B52-8405DCED8052}"/>
                </a:ext>
              </a:extLst>
            </p:cNvPr>
            <p:cNvSpPr/>
            <p:nvPr/>
          </p:nvSpPr>
          <p:spPr>
            <a:xfrm>
              <a:off x="2965519" y="404755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0165473-7BDA-4FBB-8371-6709269F46B3}"/>
                </a:ext>
              </a:extLst>
            </p:cNvPr>
            <p:cNvSpPr/>
            <p:nvPr/>
          </p:nvSpPr>
          <p:spPr>
            <a:xfrm>
              <a:off x="2965519" y="475016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0BA4BF6-3EA3-4364-B34D-B1270B502DDB}"/>
                </a:ext>
              </a:extLst>
            </p:cNvPr>
            <p:cNvSpPr/>
            <p:nvPr/>
          </p:nvSpPr>
          <p:spPr>
            <a:xfrm>
              <a:off x="2965519" y="545277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D421DF5-6D87-4444-8B32-245ED0987BE6}"/>
                </a:ext>
              </a:extLst>
            </p:cNvPr>
            <p:cNvSpPr/>
            <p:nvPr/>
          </p:nvSpPr>
          <p:spPr>
            <a:xfrm>
              <a:off x="2965519" y="615538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B4CEDB45-5C5E-4C81-80EE-15F0C3F43E1C}"/>
                </a:ext>
              </a:extLst>
            </p:cNvPr>
            <p:cNvSpPr/>
            <p:nvPr/>
          </p:nvSpPr>
          <p:spPr>
            <a:xfrm>
              <a:off x="2965519" y="264233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369DBA8-B00A-4CBC-BE65-3784EC8E3E50}"/>
                </a:ext>
              </a:extLst>
            </p:cNvPr>
            <p:cNvSpPr/>
            <p:nvPr/>
          </p:nvSpPr>
          <p:spPr>
            <a:xfrm>
              <a:off x="2965519" y="193972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8ACF48-36A7-4E77-996C-D4383BBEE8FB}"/>
              </a:ext>
            </a:extLst>
          </p:cNvPr>
          <p:cNvGrpSpPr/>
          <p:nvPr/>
        </p:nvGrpSpPr>
        <p:grpSpPr>
          <a:xfrm>
            <a:off x="3680783" y="1939728"/>
            <a:ext cx="702610" cy="4918271"/>
            <a:chOff x="3668129" y="1939728"/>
            <a:chExt cx="702610" cy="49182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E558C87-2777-4B4D-8647-49C475D442BE}"/>
                </a:ext>
              </a:extLst>
            </p:cNvPr>
            <p:cNvSpPr/>
            <p:nvPr/>
          </p:nvSpPr>
          <p:spPr>
            <a:xfrm>
              <a:off x="3668129" y="334494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A33C5E35-A96A-4591-8D62-D92FCA7117A6}"/>
                </a:ext>
              </a:extLst>
            </p:cNvPr>
            <p:cNvSpPr/>
            <p:nvPr/>
          </p:nvSpPr>
          <p:spPr>
            <a:xfrm>
              <a:off x="3668129" y="404755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7C1B214-E19A-4FFF-A22E-7484032BF95E}"/>
                </a:ext>
              </a:extLst>
            </p:cNvPr>
            <p:cNvSpPr/>
            <p:nvPr/>
          </p:nvSpPr>
          <p:spPr>
            <a:xfrm>
              <a:off x="3668129" y="475016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721E8D8-9849-465D-B67F-40AD9FBAA690}"/>
                </a:ext>
              </a:extLst>
            </p:cNvPr>
            <p:cNvSpPr/>
            <p:nvPr/>
          </p:nvSpPr>
          <p:spPr>
            <a:xfrm>
              <a:off x="3668129" y="545277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F4CAC3C-53B1-468B-81ED-49976602F5E0}"/>
                </a:ext>
              </a:extLst>
            </p:cNvPr>
            <p:cNvSpPr/>
            <p:nvPr/>
          </p:nvSpPr>
          <p:spPr>
            <a:xfrm>
              <a:off x="3668129" y="615538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79F0514-570D-4E8A-AF14-E8B7EECCEAA9}"/>
                </a:ext>
              </a:extLst>
            </p:cNvPr>
            <p:cNvSpPr/>
            <p:nvPr/>
          </p:nvSpPr>
          <p:spPr>
            <a:xfrm>
              <a:off x="3668129" y="264233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9BDF3D4-3E96-40CE-AF07-DC15F36D7819}"/>
                </a:ext>
              </a:extLst>
            </p:cNvPr>
            <p:cNvSpPr/>
            <p:nvPr/>
          </p:nvSpPr>
          <p:spPr>
            <a:xfrm>
              <a:off x="3668129" y="193972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BA61D5F-BBFF-486D-B7C1-716635CE5925}"/>
              </a:ext>
            </a:extLst>
          </p:cNvPr>
          <p:cNvGrpSpPr/>
          <p:nvPr/>
        </p:nvGrpSpPr>
        <p:grpSpPr>
          <a:xfrm>
            <a:off x="4389720" y="1939728"/>
            <a:ext cx="702610" cy="4918271"/>
            <a:chOff x="4370740" y="1939728"/>
            <a:chExt cx="702610" cy="4918271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B014225-A7A0-4A0D-A09D-36D0BB7FB04D}"/>
                </a:ext>
              </a:extLst>
            </p:cNvPr>
            <p:cNvSpPr/>
            <p:nvPr/>
          </p:nvSpPr>
          <p:spPr>
            <a:xfrm>
              <a:off x="4370740" y="334494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8DAA4311-B9FD-410C-B920-7EAB812E5D77}"/>
                </a:ext>
              </a:extLst>
            </p:cNvPr>
            <p:cNvSpPr/>
            <p:nvPr/>
          </p:nvSpPr>
          <p:spPr>
            <a:xfrm>
              <a:off x="4370740" y="404755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745581B-79BA-4E69-8FE7-95E593635F1B}"/>
                </a:ext>
              </a:extLst>
            </p:cNvPr>
            <p:cNvSpPr/>
            <p:nvPr/>
          </p:nvSpPr>
          <p:spPr>
            <a:xfrm>
              <a:off x="4370740" y="475016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3013CFE-F2CD-4523-9A59-D3FBA5C342E9}"/>
                </a:ext>
              </a:extLst>
            </p:cNvPr>
            <p:cNvSpPr/>
            <p:nvPr/>
          </p:nvSpPr>
          <p:spPr>
            <a:xfrm>
              <a:off x="4370740" y="545277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305456E-2C11-407F-8176-E4897837FD41}"/>
                </a:ext>
              </a:extLst>
            </p:cNvPr>
            <p:cNvSpPr/>
            <p:nvPr/>
          </p:nvSpPr>
          <p:spPr>
            <a:xfrm>
              <a:off x="4370740" y="615538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BECAE49-B996-4E2C-A46E-AC60CD7567C9}"/>
                </a:ext>
              </a:extLst>
            </p:cNvPr>
            <p:cNvSpPr/>
            <p:nvPr/>
          </p:nvSpPr>
          <p:spPr>
            <a:xfrm>
              <a:off x="4370740" y="264233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0E5E9C0-D4A3-4290-9269-63D42658D9C4}"/>
                </a:ext>
              </a:extLst>
            </p:cNvPr>
            <p:cNvSpPr/>
            <p:nvPr/>
          </p:nvSpPr>
          <p:spPr>
            <a:xfrm>
              <a:off x="4370740" y="193972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5064B38-067B-4E41-A131-C11875A41501}"/>
              </a:ext>
            </a:extLst>
          </p:cNvPr>
          <p:cNvGrpSpPr/>
          <p:nvPr/>
        </p:nvGrpSpPr>
        <p:grpSpPr>
          <a:xfrm>
            <a:off x="5098657" y="1939728"/>
            <a:ext cx="702610" cy="4918271"/>
            <a:chOff x="5073350" y="1939728"/>
            <a:chExt cx="702610" cy="4918271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073E81A-B771-4E9C-9E66-D86FE151CDEC}"/>
                </a:ext>
              </a:extLst>
            </p:cNvPr>
            <p:cNvSpPr/>
            <p:nvPr/>
          </p:nvSpPr>
          <p:spPr>
            <a:xfrm>
              <a:off x="5073350" y="334494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493C8B0-25BC-4819-B69C-0B18A29A06B9}"/>
                </a:ext>
              </a:extLst>
            </p:cNvPr>
            <p:cNvSpPr/>
            <p:nvPr/>
          </p:nvSpPr>
          <p:spPr>
            <a:xfrm>
              <a:off x="5073350" y="404755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847A904-2054-4E9F-B18E-77868DECD785}"/>
                </a:ext>
              </a:extLst>
            </p:cNvPr>
            <p:cNvSpPr/>
            <p:nvPr/>
          </p:nvSpPr>
          <p:spPr>
            <a:xfrm>
              <a:off x="5073350" y="475016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A6819771-233B-4218-AEBD-AFA1DAC98CA2}"/>
                </a:ext>
              </a:extLst>
            </p:cNvPr>
            <p:cNvSpPr/>
            <p:nvPr/>
          </p:nvSpPr>
          <p:spPr>
            <a:xfrm>
              <a:off x="5073350" y="545277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96ED2820-4168-450D-B570-7C7B51BA1EAA}"/>
                </a:ext>
              </a:extLst>
            </p:cNvPr>
            <p:cNvSpPr/>
            <p:nvPr/>
          </p:nvSpPr>
          <p:spPr>
            <a:xfrm>
              <a:off x="5073350" y="615538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028FB80-3918-4D5F-A7C2-92A3580CBEBC}"/>
                </a:ext>
              </a:extLst>
            </p:cNvPr>
            <p:cNvSpPr/>
            <p:nvPr/>
          </p:nvSpPr>
          <p:spPr>
            <a:xfrm>
              <a:off x="5073350" y="264233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5AF991E-A8A4-405C-AF0C-946C0DD5C7F5}"/>
                </a:ext>
              </a:extLst>
            </p:cNvPr>
            <p:cNvSpPr/>
            <p:nvPr/>
          </p:nvSpPr>
          <p:spPr>
            <a:xfrm>
              <a:off x="5073350" y="193972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0EAB752-E7DB-4C91-9442-19D7FA5B5BBE}"/>
              </a:ext>
            </a:extLst>
          </p:cNvPr>
          <p:cNvGrpSpPr/>
          <p:nvPr/>
        </p:nvGrpSpPr>
        <p:grpSpPr>
          <a:xfrm>
            <a:off x="5807594" y="1939728"/>
            <a:ext cx="702610" cy="4918271"/>
            <a:chOff x="5794894" y="1939728"/>
            <a:chExt cx="702610" cy="4918271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EE51ABE-7955-4E44-985C-EB9E9F0722D1}"/>
                </a:ext>
              </a:extLst>
            </p:cNvPr>
            <p:cNvSpPr/>
            <p:nvPr/>
          </p:nvSpPr>
          <p:spPr>
            <a:xfrm>
              <a:off x="5794894" y="334494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B1D00424-361D-4241-B6F1-8523378EFBA0}"/>
                </a:ext>
              </a:extLst>
            </p:cNvPr>
            <p:cNvSpPr/>
            <p:nvPr/>
          </p:nvSpPr>
          <p:spPr>
            <a:xfrm>
              <a:off x="5794894" y="404755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84C1DF2B-697E-48BF-8B04-C18A3ED36055}"/>
                </a:ext>
              </a:extLst>
            </p:cNvPr>
            <p:cNvSpPr/>
            <p:nvPr/>
          </p:nvSpPr>
          <p:spPr>
            <a:xfrm>
              <a:off x="5794894" y="475016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7F2B566-7B36-45E4-A2B2-F0128FFDB631}"/>
                </a:ext>
              </a:extLst>
            </p:cNvPr>
            <p:cNvSpPr/>
            <p:nvPr/>
          </p:nvSpPr>
          <p:spPr>
            <a:xfrm>
              <a:off x="5794894" y="545277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782DE448-2883-4D14-A8FB-821D859FB787}"/>
                </a:ext>
              </a:extLst>
            </p:cNvPr>
            <p:cNvSpPr/>
            <p:nvPr/>
          </p:nvSpPr>
          <p:spPr>
            <a:xfrm>
              <a:off x="5794894" y="615538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D96E9D69-799B-45F5-AEFC-CEF189911A88}"/>
                </a:ext>
              </a:extLst>
            </p:cNvPr>
            <p:cNvSpPr/>
            <p:nvPr/>
          </p:nvSpPr>
          <p:spPr>
            <a:xfrm>
              <a:off x="5794894" y="264233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2BA7DAF0-3F10-4D2D-9F6A-864DBD32FC95}"/>
                </a:ext>
              </a:extLst>
            </p:cNvPr>
            <p:cNvSpPr/>
            <p:nvPr/>
          </p:nvSpPr>
          <p:spPr>
            <a:xfrm>
              <a:off x="5794894" y="193972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55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3ds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 Maley</dc:creator>
  <cp:lastModifiedBy>Siri Maley</cp:lastModifiedBy>
  <cp:revision>5</cp:revision>
  <dcterms:created xsi:type="dcterms:W3CDTF">2018-11-17T04:23:54Z</dcterms:created>
  <dcterms:modified xsi:type="dcterms:W3CDTF">2018-11-28T06:05:48Z</dcterms:modified>
</cp:coreProperties>
</file>