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5F5F5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Maley" userId="69d9c522431921a5" providerId="LiveId" clId="{5EA3882B-2C5E-4CC0-A934-6F2157917182}"/>
    <pc:docChg chg="undo custSel addSld delSld modSld sldOrd">
      <pc:chgData name="Siri Maley" userId="69d9c522431921a5" providerId="LiveId" clId="{5EA3882B-2C5E-4CC0-A934-6F2157917182}" dt="2018-11-18T23:52:33.218" v="707" actId="1076"/>
      <pc:docMkLst>
        <pc:docMk/>
      </pc:docMkLst>
      <pc:sldChg chg="addSp delSp modSp del ord modTransition">
        <pc:chgData name="Siri Maley" userId="69d9c522431921a5" providerId="LiveId" clId="{5EA3882B-2C5E-4CC0-A934-6F2157917182}" dt="2018-11-17T04:48:00.292" v="638" actId="2696"/>
        <pc:sldMkLst>
          <pc:docMk/>
          <pc:sldMk cId="2990933360" sldId="256"/>
        </pc:sldMkLst>
        <pc:picChg chg="del">
          <ac:chgData name="Siri Maley" userId="69d9c522431921a5" providerId="LiveId" clId="{5EA3882B-2C5E-4CC0-A934-6F2157917182}" dt="2018-11-17T04:28:23.068" v="10" actId="478"/>
          <ac:picMkLst>
            <pc:docMk/>
            <pc:sldMk cId="2990933360" sldId="256"/>
            <ac:picMk id="5" creationId="{02E44BA4-9F93-43F5-8C00-2DD9FB23ECB2}"/>
          </ac:picMkLst>
        </pc:picChg>
        <pc:picChg chg="del mod modCrop">
          <ac:chgData name="Siri Maley" userId="69d9c522431921a5" providerId="LiveId" clId="{5EA3882B-2C5E-4CC0-A934-6F2157917182}" dt="2018-11-17T04:28:22.285" v="9"/>
          <ac:picMkLst>
            <pc:docMk/>
            <pc:sldMk cId="2990933360" sldId="256"/>
            <ac:picMk id="7" creationId="{10BA936C-3352-423A-9D11-C8FD8F0359E8}"/>
          </ac:picMkLst>
        </pc:picChg>
        <pc:picChg chg="add">
          <ac:chgData name="Siri Maley" userId="69d9c522431921a5" providerId="LiveId" clId="{5EA3882B-2C5E-4CC0-A934-6F2157917182}" dt="2018-11-17T04:28:23.308" v="11"/>
          <ac:picMkLst>
            <pc:docMk/>
            <pc:sldMk cId="2990933360" sldId="256"/>
            <ac:picMk id="8" creationId="{DBBF45D2-989A-414E-A2AF-CFF54C3145EA}"/>
          </ac:picMkLst>
        </pc:picChg>
      </pc:sldChg>
      <pc:sldChg chg="modSp">
        <pc:chgData name="Siri Maley" userId="69d9c522431921a5" providerId="LiveId" clId="{5EA3882B-2C5E-4CC0-A934-6F2157917182}" dt="2018-11-17T04:28:03.728" v="5" actId="18131"/>
        <pc:sldMkLst>
          <pc:docMk/>
          <pc:sldMk cId="3705395912" sldId="257"/>
        </pc:sldMkLst>
        <pc:picChg chg="mod modCrop">
          <ac:chgData name="Siri Maley" userId="69d9c522431921a5" providerId="LiveId" clId="{5EA3882B-2C5E-4CC0-A934-6F2157917182}" dt="2018-11-17T04:28:03.728" v="5" actId="18131"/>
          <ac:picMkLst>
            <pc:docMk/>
            <pc:sldMk cId="3705395912" sldId="257"/>
            <ac:picMk id="5" creationId="{02E44BA4-9F93-43F5-8C00-2DD9FB23ECB2}"/>
          </ac:picMkLst>
        </pc:picChg>
      </pc:sldChg>
      <pc:sldChg chg="addSp delSp modSp add">
        <pc:chgData name="Siri Maley" userId="69d9c522431921a5" providerId="LiveId" clId="{5EA3882B-2C5E-4CC0-A934-6F2157917182}" dt="2018-11-17T04:47:36.931" v="637" actId="1037"/>
        <pc:sldMkLst>
          <pc:docMk/>
          <pc:sldMk cId="993112105" sldId="258"/>
        </pc:sldMkLst>
        <pc:spChg chg="add mod ord">
          <ac:chgData name="Siri Maley" userId="69d9c522431921a5" providerId="LiveId" clId="{5EA3882B-2C5E-4CC0-A934-6F2157917182}" dt="2018-11-17T04:47:29.184" v="636" actId="1076"/>
          <ac:spMkLst>
            <pc:docMk/>
            <pc:sldMk cId="993112105" sldId="258"/>
            <ac:spMk id="2" creationId="{A77696D5-08BD-448F-BF63-29E19082DC76}"/>
          </ac:spMkLst>
        </pc:spChg>
        <pc:spChg chg="add del mod">
          <ac:chgData name="Siri Maley" userId="69d9c522431921a5" providerId="LiveId" clId="{5EA3882B-2C5E-4CC0-A934-6F2157917182}" dt="2018-11-17T04:34:20.493" v="286" actId="478"/>
          <ac:spMkLst>
            <pc:docMk/>
            <pc:sldMk cId="993112105" sldId="258"/>
            <ac:spMk id="3" creationId="{6D984E83-8507-4A80-8EC8-4CCAD444571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4" creationId="{1AA195D2-D9A4-41EC-83CD-142445345205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6" creationId="{C7B533F3-B768-4F23-941E-737E105668C1}"/>
          </ac:spMkLst>
        </pc:spChg>
        <pc:spChg chg="add mod or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7" creationId="{ADF56DA3-4438-403C-A0BC-E9EC224EA624}"/>
          </ac:spMkLst>
        </pc:spChg>
        <pc:spChg chg="add del mod">
          <ac:chgData name="Siri Maley" userId="69d9c522431921a5" providerId="LiveId" clId="{5EA3882B-2C5E-4CC0-A934-6F2157917182}" dt="2018-11-17T04:33:57.111" v="281" actId="478"/>
          <ac:spMkLst>
            <pc:docMk/>
            <pc:sldMk cId="993112105" sldId="258"/>
            <ac:spMk id="8" creationId="{483207C3-E731-4A0A-B3ED-E758C44E474A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9" creationId="{72588088-E0F6-42B7-B5AE-6D00E708B7B4}"/>
          </ac:spMkLst>
        </pc:spChg>
        <pc:spChg chg="add mod">
          <ac:chgData name="Siri Maley" userId="69d9c522431921a5" providerId="LiveId" clId="{5EA3882B-2C5E-4CC0-A934-6F2157917182}" dt="2018-11-17T04:44:10.665" v="568" actId="164"/>
          <ac:spMkLst>
            <pc:docMk/>
            <pc:sldMk cId="993112105" sldId="258"/>
            <ac:spMk id="14" creationId="{58F7F3F0-0017-40DD-9F9E-2922B77BDA9C}"/>
          </ac:spMkLst>
        </pc:spChg>
        <pc:spChg chg="add mod">
          <ac:chgData name="Siri Maley" userId="69d9c522431921a5" providerId="LiveId" clId="{5EA3882B-2C5E-4CC0-A934-6F2157917182}" dt="2018-11-17T04:46:54.413" v="629" actId="14838"/>
          <ac:spMkLst>
            <pc:docMk/>
            <pc:sldMk cId="993112105" sldId="258"/>
            <ac:spMk id="15" creationId="{D2EF24D1-F09F-4E7B-8407-0F8107DBEB93}"/>
          </ac:spMkLst>
        </pc:spChg>
        <pc:spChg chg="add mod">
          <ac:chgData name="Siri Maley" userId="69d9c522431921a5" providerId="LiveId" clId="{5EA3882B-2C5E-4CC0-A934-6F2157917182}" dt="2018-11-17T04:47:22.097" v="635" actId="14838"/>
          <ac:spMkLst>
            <pc:docMk/>
            <pc:sldMk cId="993112105" sldId="258"/>
            <ac:spMk id="16" creationId="{B2C1CCBF-FBF2-483F-91F4-791284FEF527}"/>
          </ac:spMkLst>
        </pc:spChg>
        <pc:spChg chg="add mod ord">
          <ac:chgData name="Siri Maley" userId="69d9c522431921a5" providerId="LiveId" clId="{5EA3882B-2C5E-4CC0-A934-6F2157917182}" dt="2018-11-17T04:44:25.540" v="582" actId="1076"/>
          <ac:spMkLst>
            <pc:docMk/>
            <pc:sldMk cId="993112105" sldId="258"/>
            <ac:spMk id="17" creationId="{A491EF1D-9D4B-40E7-BF33-42B61E36A422}"/>
          </ac:spMkLst>
        </pc:spChg>
        <pc:grpChg chg="add mod">
          <ac:chgData name="Siri Maley" userId="69d9c522431921a5" providerId="LiveId" clId="{5EA3882B-2C5E-4CC0-A934-6F2157917182}" dt="2018-11-17T04:44:10.665" v="568" actId="164"/>
          <ac:grpSpMkLst>
            <pc:docMk/>
            <pc:sldMk cId="993112105" sldId="258"/>
            <ac:grpSpMk id="13" creationId="{0345819C-3A05-4D6B-8561-2E6B010DE6DE}"/>
          </ac:grpSpMkLst>
        </pc:grpChg>
        <pc:grpChg chg="add mod">
          <ac:chgData name="Siri Maley" userId="69d9c522431921a5" providerId="LiveId" clId="{5EA3882B-2C5E-4CC0-A934-6F2157917182}" dt="2018-11-17T04:44:15.371" v="576" actId="1035"/>
          <ac:grpSpMkLst>
            <pc:docMk/>
            <pc:sldMk cId="993112105" sldId="258"/>
            <ac:grpSpMk id="18" creationId="{41E429DD-6F5E-49D1-A6E3-9FA31A2B7BF1}"/>
          </ac:grpSpMkLst>
        </pc:grpChg>
        <pc:picChg chg="mod ord">
          <ac:chgData name="Siri Maley" userId="69d9c522431921a5" providerId="LiveId" clId="{5EA3882B-2C5E-4CC0-A934-6F2157917182}" dt="2018-11-17T04:43:15.321" v="561" actId="167"/>
          <ac:picMkLst>
            <pc:docMk/>
            <pc:sldMk cId="993112105" sldId="258"/>
            <ac:picMk id="5" creationId="{02E44BA4-9F93-43F5-8C00-2DD9FB23ECB2}"/>
          </ac:picMkLst>
        </pc:picChg>
        <pc:cxnChg chg="add mod ord">
          <ac:chgData name="Siri Maley" userId="69d9c522431921a5" providerId="LiveId" clId="{5EA3882B-2C5E-4CC0-A934-6F2157917182}" dt="2018-11-17T04:47:36.931" v="637" actId="1037"/>
          <ac:cxnSpMkLst>
            <pc:docMk/>
            <pc:sldMk cId="993112105" sldId="258"/>
            <ac:cxnSpMk id="11" creationId="{460D18DD-9114-4CF4-A21C-07B3803E929F}"/>
          </ac:cxnSpMkLst>
        </pc:cxnChg>
        <pc:cxnChg chg="add mod ord">
          <ac:chgData name="Siri Maley" userId="69d9c522431921a5" providerId="LiveId" clId="{5EA3882B-2C5E-4CC0-A934-6F2157917182}" dt="2018-11-17T04:39:15.279" v="393" actId="171"/>
          <ac:cxnSpMkLst>
            <pc:docMk/>
            <pc:sldMk cId="993112105" sldId="258"/>
            <ac:cxnSpMk id="12" creationId="{CF26E8DD-BA7D-4B04-A7E6-C6405A63743A}"/>
          </ac:cxnSpMkLst>
        </pc:cxnChg>
      </pc:sldChg>
      <pc:sldChg chg="addSp delSp modSp add">
        <pc:chgData name="Siri Maley" userId="69d9c522431921a5" providerId="LiveId" clId="{5EA3882B-2C5E-4CC0-A934-6F2157917182}" dt="2018-11-18T23:52:33.218" v="707" actId="1076"/>
        <pc:sldMkLst>
          <pc:docMk/>
          <pc:sldMk cId="3605759775" sldId="259"/>
        </pc:sldMkLst>
        <pc:spChg chg="add mod">
          <ac:chgData name="Siri Maley" userId="69d9c522431921a5" providerId="LiveId" clId="{5EA3882B-2C5E-4CC0-A934-6F2157917182}" dt="2018-11-18T23:47:12.835" v="680" actId="20577"/>
          <ac:spMkLst>
            <pc:docMk/>
            <pc:sldMk cId="3605759775" sldId="259"/>
            <ac:spMk id="2" creationId="{7F98E8A3-47C6-47B7-82F0-17BAB704601B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3" creationId="{A3B96372-96B1-4A01-80BB-74DBAB40EBFC}"/>
          </ac:spMkLst>
        </pc:spChg>
        <pc:spChg chg="add del mod">
          <ac:chgData name="Siri Maley" userId="69d9c522431921a5" providerId="LiveId" clId="{5EA3882B-2C5E-4CC0-A934-6F2157917182}" dt="2018-11-18T23:49:43.219" v="688" actId="478"/>
          <ac:spMkLst>
            <pc:docMk/>
            <pc:sldMk cId="3605759775" sldId="259"/>
            <ac:spMk id="4" creationId="{CBC02BCD-A5EE-47D0-AA37-2A0360C79C06}"/>
          </ac:spMkLst>
        </pc:spChg>
        <pc:spChg chg="add mod">
          <ac:chgData name="Siri Maley" userId="69d9c522431921a5" providerId="LiveId" clId="{5EA3882B-2C5E-4CC0-A934-6F2157917182}" dt="2018-11-18T23:52:33.218" v="707" actId="1076"/>
          <ac:spMkLst>
            <pc:docMk/>
            <pc:sldMk cId="3605759775" sldId="259"/>
            <ac:spMk id="6" creationId="{8EBC3445-69F7-4CBA-8010-FAC5E0694BE1}"/>
          </ac:spMkLst>
        </pc:spChg>
        <pc:picChg chg="mod">
          <ac:chgData name="Siri Maley" userId="69d9c522431921a5" providerId="LiveId" clId="{5EA3882B-2C5E-4CC0-A934-6F2157917182}" dt="2018-11-18T23:49:03.155" v="683" actId="1076"/>
          <ac:picMkLst>
            <pc:docMk/>
            <pc:sldMk cId="3605759775" sldId="259"/>
            <ac:picMk id="5" creationId="{02E44BA4-9F93-43F5-8C00-2DD9FB23EC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0D2E-781D-4ADC-9A4E-22DE016E45F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E369-81E3-4776-A336-6F7DA8792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8E8A3-47C6-47B7-82F0-17BAB704601B}"/>
              </a:ext>
            </a:extLst>
          </p:cNvPr>
          <p:cNvSpPr/>
          <p:nvPr/>
        </p:nvSpPr>
        <p:spPr>
          <a:xfrm>
            <a:off x="918755" y="156577"/>
            <a:ext cx="6934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Prisoners’ Dilemma</a:t>
            </a:r>
            <a:endParaRPr lang="en-US" sz="6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C3445-69F7-4CBA-8010-FAC5E0694BE1}"/>
              </a:ext>
            </a:extLst>
          </p:cNvPr>
          <p:cNvSpPr/>
          <p:nvPr/>
        </p:nvSpPr>
        <p:spPr>
          <a:xfrm>
            <a:off x="1379298" y="2413337"/>
            <a:ext cx="6013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Welcome Aboard</a:t>
            </a:r>
          </a:p>
        </p:txBody>
      </p:sp>
    </p:spTree>
    <p:extLst>
      <p:ext uri="{BB962C8B-B14F-4D97-AF65-F5344CB8AC3E}">
        <p14:creationId xmlns:p14="http://schemas.microsoft.com/office/powerpoint/2010/main" val="36057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91EF1D-9D4B-40E7-BF33-42B61E36A422}"/>
              </a:ext>
            </a:extLst>
          </p:cNvPr>
          <p:cNvSpPr/>
          <p:nvPr/>
        </p:nvSpPr>
        <p:spPr>
          <a:xfrm>
            <a:off x="83127" y="64655"/>
            <a:ext cx="8977746" cy="6754009"/>
          </a:xfrm>
          <a:prstGeom prst="roundRect">
            <a:avLst>
              <a:gd name="adj" fmla="val 5316"/>
            </a:avLst>
          </a:prstGeom>
          <a:solidFill>
            <a:srgbClr val="5F5F5F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696D5-08BD-448F-BF63-29E19082DC76}"/>
              </a:ext>
            </a:extLst>
          </p:cNvPr>
          <p:cNvSpPr txBox="1"/>
          <p:nvPr/>
        </p:nvSpPr>
        <p:spPr>
          <a:xfrm>
            <a:off x="291548" y="2489385"/>
            <a:ext cx="8560904" cy="434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dirty="0">
                <a:solidFill>
                  <a:srgbClr val="FFC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Players</a:t>
            </a: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alternate placing </a:t>
            </a:r>
            <a:r>
              <a:rPr lang="en-US" sz="4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endParaRPr lang="en-US" sz="4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endParaRPr lang="en-US" sz="2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8000"/>
              </a:lnSpc>
            </a:pPr>
            <a:endParaRPr lang="en-US" sz="4000" dirty="0">
              <a:solidFill>
                <a:schemeClr val="bg1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4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And firing their </a:t>
            </a:r>
            <a:r>
              <a:rPr lang="en-US" sz="4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  <a:p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rgbClr val="FF0000"/>
              </a:solidFill>
              <a:effectLst>
                <a:outerShdw blurRad="101600" dir="2700000" sx="101000" sy="101000" algn="tl" rotWithShape="0">
                  <a:prstClr val="black">
                    <a:alpha val="90000"/>
                  </a:prstClr>
                </a:outerShdw>
              </a:effectLst>
              <a:latin typeface="3ds" panose="0200050302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sz="3000" dirty="0">
                <a:solidFill>
                  <a:srgbClr val="FF00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A press A						Player B Press 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E429DD-6F5E-49D1-A6E3-9FA31A2B7BF1}"/>
              </a:ext>
            </a:extLst>
          </p:cNvPr>
          <p:cNvGrpSpPr/>
          <p:nvPr/>
        </p:nvGrpSpPr>
        <p:grpSpPr>
          <a:xfrm rot="2030027">
            <a:off x="6677316" y="689854"/>
            <a:ext cx="1981307" cy="1298850"/>
            <a:chOff x="6611289" y="298037"/>
            <a:chExt cx="1981307" cy="12988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588088-E0F6-42B7-B5AE-6D00E708B7B4}"/>
                </a:ext>
              </a:extLst>
            </p:cNvPr>
            <p:cNvSpPr/>
            <p:nvPr/>
          </p:nvSpPr>
          <p:spPr>
            <a:xfrm>
              <a:off x="6750544" y="410817"/>
              <a:ext cx="1842052" cy="1186070"/>
            </a:xfrm>
            <a:custGeom>
              <a:avLst/>
              <a:gdLst>
                <a:gd name="connsiteX0" fmla="*/ 0 w 1470991"/>
                <a:gd name="connsiteY0" fmla="*/ 1338470 h 1908313"/>
                <a:gd name="connsiteX1" fmla="*/ 463826 w 1470991"/>
                <a:gd name="connsiteY1" fmla="*/ 0 h 1908313"/>
                <a:gd name="connsiteX2" fmla="*/ 1470991 w 1470991"/>
                <a:gd name="connsiteY2" fmla="*/ 1908313 h 190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991" h="1908313">
                  <a:moveTo>
                    <a:pt x="0" y="1338470"/>
                  </a:moveTo>
                  <a:lnTo>
                    <a:pt x="463826" y="0"/>
                  </a:lnTo>
                  <a:lnTo>
                    <a:pt x="1470991" y="1908313"/>
                  </a:ln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26E8DD-BA7D-4B04-A7E6-C6405A63743A}"/>
                </a:ext>
              </a:extLst>
            </p:cNvPr>
            <p:cNvCxnSpPr/>
            <p:nvPr/>
          </p:nvCxnSpPr>
          <p:spPr>
            <a:xfrm>
              <a:off x="6684282" y="298037"/>
              <a:ext cx="1335299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58F7F3F0-0017-40DD-9F9E-2922B77BDA9C}"/>
                </a:ext>
              </a:extLst>
            </p:cNvPr>
            <p:cNvSpPr/>
            <p:nvPr/>
          </p:nvSpPr>
          <p:spPr>
            <a:xfrm rot="18133425">
              <a:off x="6618562" y="1083395"/>
              <a:ext cx="263963" cy="278509"/>
            </a:xfrm>
            <a:prstGeom prst="flowChartDelay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24D1-F09F-4E7B-8407-0F8107DBEB93}"/>
              </a:ext>
            </a:extLst>
          </p:cNvPr>
          <p:cNvSpPr/>
          <p:nvPr/>
        </p:nvSpPr>
        <p:spPr>
          <a:xfrm>
            <a:off x="498532" y="1510201"/>
            <a:ext cx="63964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bg1">
                    <a:lumMod val="75000"/>
                  </a:schemeClr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Blocks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absorb </a:t>
            </a:r>
            <a:r>
              <a:rPr lang="en-US" sz="5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1CCBF-FBF2-483F-91F4-791284FEF527}"/>
              </a:ext>
            </a:extLst>
          </p:cNvPr>
          <p:cNvSpPr/>
          <p:nvPr/>
        </p:nvSpPr>
        <p:spPr>
          <a:xfrm>
            <a:off x="496341" y="137464"/>
            <a:ext cx="64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rgbClr val="00FFFF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Mirrors</a:t>
            </a:r>
            <a:r>
              <a:rPr lang="en-US" sz="5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 reflect </a:t>
            </a:r>
            <a:r>
              <a:rPr lang="en-US" sz="5000" dirty="0">
                <a:solidFill>
                  <a:srgbClr val="00FF0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lasers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4AA043-2868-4513-A6B5-909F3F6DF2F7}"/>
              </a:ext>
            </a:extLst>
          </p:cNvPr>
          <p:cNvGrpSpPr/>
          <p:nvPr/>
        </p:nvGrpSpPr>
        <p:grpSpPr>
          <a:xfrm>
            <a:off x="804252" y="3351648"/>
            <a:ext cx="486030" cy="558990"/>
            <a:chOff x="1551702" y="3690492"/>
            <a:chExt cx="486030" cy="5589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CD343D9-D128-41EC-868E-DD47E31C8AA1}"/>
                </a:ext>
              </a:extLst>
            </p:cNvPr>
            <p:cNvSpPr/>
            <p:nvPr/>
          </p:nvSpPr>
          <p:spPr>
            <a:xfrm>
              <a:off x="1577753" y="3690492"/>
              <a:ext cx="443552" cy="553998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4D774A-3F5A-4E14-A7D3-3383FECBFD00}"/>
                </a:ext>
              </a:extLst>
            </p:cNvPr>
            <p:cNvSpPr/>
            <p:nvPr/>
          </p:nvSpPr>
          <p:spPr>
            <a:xfrm>
              <a:off x="1551702" y="3695484"/>
              <a:ext cx="486030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7B13E2-8C58-431D-A7B1-77313781308A}"/>
              </a:ext>
            </a:extLst>
          </p:cNvPr>
          <p:cNvGrpSpPr/>
          <p:nvPr/>
        </p:nvGrpSpPr>
        <p:grpSpPr>
          <a:xfrm>
            <a:off x="7122952" y="3349948"/>
            <a:ext cx="1804093" cy="558990"/>
            <a:chOff x="2863959" y="5152341"/>
            <a:chExt cx="1804093" cy="55899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44CBF18-972C-4610-B0FF-EB0FE95426E0}"/>
                </a:ext>
              </a:extLst>
            </p:cNvPr>
            <p:cNvSpPr/>
            <p:nvPr/>
          </p:nvSpPr>
          <p:spPr>
            <a:xfrm>
              <a:off x="2863959" y="5152341"/>
              <a:ext cx="1804093" cy="553998"/>
            </a:xfrm>
            <a:prstGeom prst="round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49C677-12D5-4082-9F9E-8236345DED55}"/>
                </a:ext>
              </a:extLst>
            </p:cNvPr>
            <p:cNvSpPr/>
            <p:nvPr/>
          </p:nvSpPr>
          <p:spPr>
            <a:xfrm>
              <a:off x="2863959" y="5157333"/>
              <a:ext cx="1804093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3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94C24B-0E42-4528-A2AF-E854D7D4FB5C}"/>
              </a:ext>
            </a:extLst>
          </p:cNvPr>
          <p:cNvGrpSpPr/>
          <p:nvPr/>
        </p:nvGrpSpPr>
        <p:grpSpPr>
          <a:xfrm>
            <a:off x="2853083" y="3156356"/>
            <a:ext cx="2166788" cy="949574"/>
            <a:chOff x="2727008" y="3508212"/>
            <a:chExt cx="2166788" cy="9495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0F53DC-E96D-4A11-AB04-7694577B0679}"/>
                </a:ext>
              </a:extLst>
            </p:cNvPr>
            <p:cNvGrpSpPr/>
            <p:nvPr/>
          </p:nvGrpSpPr>
          <p:grpSpPr>
            <a:xfrm>
              <a:off x="2727008" y="3508212"/>
              <a:ext cx="2166788" cy="949574"/>
              <a:chOff x="3416490" y="2183642"/>
              <a:chExt cx="1526274" cy="66887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CE0C215-058F-45F7-9FAD-DC55E862DC31}"/>
                  </a:ext>
                </a:extLst>
              </p:cNvPr>
              <p:cNvSpPr/>
              <p:nvPr/>
            </p:nvSpPr>
            <p:spPr>
              <a:xfrm>
                <a:off x="3957851" y="2183642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158B2E8-F40A-4502-868C-7E4CAEA09E9E}"/>
                  </a:ext>
                </a:extLst>
              </p:cNvPr>
              <p:cNvSpPr/>
              <p:nvPr/>
            </p:nvSpPr>
            <p:spPr>
              <a:xfrm>
                <a:off x="3957851" y="2552266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10B9B8D-8963-4791-89FD-272106D8095E}"/>
                  </a:ext>
                </a:extLst>
              </p:cNvPr>
              <p:cNvSpPr/>
              <p:nvPr/>
            </p:nvSpPr>
            <p:spPr>
              <a:xfrm>
                <a:off x="3416490" y="2552266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6179819-DAD6-4733-BE5E-6F6AC8D0032D}"/>
                  </a:ext>
                </a:extLst>
              </p:cNvPr>
              <p:cNvSpPr/>
              <p:nvPr/>
            </p:nvSpPr>
            <p:spPr>
              <a:xfrm>
                <a:off x="4499212" y="2552265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092CD55-BC3F-41B8-995F-630AD7608A1E}"/>
                </a:ext>
              </a:extLst>
            </p:cNvPr>
            <p:cNvSpPr/>
            <p:nvPr/>
          </p:nvSpPr>
          <p:spPr>
            <a:xfrm>
              <a:off x="4378036" y="4148381"/>
              <a:ext cx="415391" cy="2111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C31F94A3-7B6F-46DB-AFC6-E7AEB2AD4C15}"/>
                </a:ext>
              </a:extLst>
            </p:cNvPr>
            <p:cNvSpPr/>
            <p:nvPr/>
          </p:nvSpPr>
          <p:spPr>
            <a:xfrm flipH="1">
              <a:off x="2821269" y="4139066"/>
              <a:ext cx="415391" cy="2111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3DE3E39-D1F2-4FA0-AB4B-2D405BBB0523}"/>
                </a:ext>
              </a:extLst>
            </p:cNvPr>
            <p:cNvSpPr/>
            <p:nvPr/>
          </p:nvSpPr>
          <p:spPr>
            <a:xfrm rot="5400000" flipH="1">
              <a:off x="3662410" y="3609801"/>
              <a:ext cx="304526" cy="2186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D062998-AFE5-4619-9EAB-6DB03F07A74F}"/>
                </a:ext>
              </a:extLst>
            </p:cNvPr>
            <p:cNvSpPr/>
            <p:nvPr/>
          </p:nvSpPr>
          <p:spPr>
            <a:xfrm rot="16200000" flipH="1" flipV="1">
              <a:off x="3662410" y="4142194"/>
              <a:ext cx="304526" cy="2186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DA9282-F1DC-4669-A738-2F75576DE909}"/>
              </a:ext>
            </a:extLst>
          </p:cNvPr>
          <p:cNvSpPr/>
          <p:nvPr/>
        </p:nvSpPr>
        <p:spPr>
          <a:xfrm>
            <a:off x="1562153" y="3348491"/>
            <a:ext cx="1019059" cy="565304"/>
          </a:xfrm>
          <a:prstGeom prst="rightArrow">
            <a:avLst>
              <a:gd name="adj1" fmla="val 43464"/>
              <a:gd name="adj2" fmla="val 1196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ECA1FD5-680D-48AB-B781-06B80CA982A0}"/>
              </a:ext>
            </a:extLst>
          </p:cNvPr>
          <p:cNvSpPr/>
          <p:nvPr/>
        </p:nvSpPr>
        <p:spPr>
          <a:xfrm>
            <a:off x="5911535" y="3346791"/>
            <a:ext cx="1019059" cy="565304"/>
          </a:xfrm>
          <a:prstGeom prst="rightArrow">
            <a:avLst>
              <a:gd name="adj1" fmla="val 43464"/>
              <a:gd name="adj2" fmla="val 1196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A690B-ABDA-4189-B35E-9881C52EB59A}"/>
              </a:ext>
            </a:extLst>
          </p:cNvPr>
          <p:cNvGrpSpPr/>
          <p:nvPr/>
        </p:nvGrpSpPr>
        <p:grpSpPr>
          <a:xfrm>
            <a:off x="813162" y="5291228"/>
            <a:ext cx="443552" cy="558990"/>
            <a:chOff x="1577753" y="3690492"/>
            <a:chExt cx="443552" cy="55899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DD6421F-ED4B-4ED9-BDDA-36F281B92751}"/>
                </a:ext>
              </a:extLst>
            </p:cNvPr>
            <p:cNvSpPr/>
            <p:nvPr/>
          </p:nvSpPr>
          <p:spPr>
            <a:xfrm>
              <a:off x="1577753" y="3690492"/>
              <a:ext cx="443552" cy="553998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66DA8C-D600-4948-AA10-191B91FF2DB9}"/>
                </a:ext>
              </a:extLst>
            </p:cNvPr>
            <p:cNvSpPr/>
            <p:nvPr/>
          </p:nvSpPr>
          <p:spPr>
            <a:xfrm>
              <a:off x="1598990" y="3695484"/>
              <a:ext cx="391454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</a:t>
              </a:r>
              <a:endParaRPr lang="en-US" sz="3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4EACDA-5856-4A7E-ADFE-99E965C92801}"/>
              </a:ext>
            </a:extLst>
          </p:cNvPr>
          <p:cNvGrpSpPr/>
          <p:nvPr/>
        </p:nvGrpSpPr>
        <p:grpSpPr>
          <a:xfrm>
            <a:off x="7105811" y="5289528"/>
            <a:ext cx="1804093" cy="558990"/>
            <a:chOff x="2863959" y="5152341"/>
            <a:chExt cx="1804093" cy="55899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970BCDE-EBF2-40E7-8450-B7C3004752DC}"/>
                </a:ext>
              </a:extLst>
            </p:cNvPr>
            <p:cNvSpPr/>
            <p:nvPr/>
          </p:nvSpPr>
          <p:spPr>
            <a:xfrm>
              <a:off x="2863959" y="5152341"/>
              <a:ext cx="1804093" cy="553998"/>
            </a:xfrm>
            <a:prstGeom prst="round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7F7959-81C8-45A5-8964-29820D719F93}"/>
                </a:ext>
              </a:extLst>
            </p:cNvPr>
            <p:cNvSpPr/>
            <p:nvPr/>
          </p:nvSpPr>
          <p:spPr>
            <a:xfrm>
              <a:off x="2863959" y="5157333"/>
              <a:ext cx="1804093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3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27DE4D-A6C4-445B-AB51-AF5F839E616E}"/>
              </a:ext>
            </a:extLst>
          </p:cNvPr>
          <p:cNvGrpSpPr/>
          <p:nvPr/>
        </p:nvGrpSpPr>
        <p:grpSpPr>
          <a:xfrm>
            <a:off x="3604486" y="5095936"/>
            <a:ext cx="629692" cy="949574"/>
            <a:chOff x="3495552" y="3508212"/>
            <a:chExt cx="629692" cy="9495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C0EDB94-FD9A-4CDF-8CF9-4A7BA51CB22A}"/>
                </a:ext>
              </a:extLst>
            </p:cNvPr>
            <p:cNvGrpSpPr/>
            <p:nvPr/>
          </p:nvGrpSpPr>
          <p:grpSpPr>
            <a:xfrm>
              <a:off x="3495552" y="3508212"/>
              <a:ext cx="629692" cy="949574"/>
              <a:chOff x="3957851" y="2183642"/>
              <a:chExt cx="443552" cy="66887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CF4464D-5372-4C84-8E9B-9AB0C44E1706}"/>
                  </a:ext>
                </a:extLst>
              </p:cNvPr>
              <p:cNvSpPr/>
              <p:nvPr/>
            </p:nvSpPr>
            <p:spPr>
              <a:xfrm>
                <a:off x="3957851" y="2183642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F465A5A-2A73-4F90-963C-B3F306010C5C}"/>
                  </a:ext>
                </a:extLst>
              </p:cNvPr>
              <p:cNvSpPr/>
              <p:nvPr/>
            </p:nvSpPr>
            <p:spPr>
              <a:xfrm>
                <a:off x="3957851" y="2552266"/>
                <a:ext cx="443552" cy="300251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311EF5E7-D221-499D-8BFA-3684FDF64548}"/>
                </a:ext>
              </a:extLst>
            </p:cNvPr>
            <p:cNvSpPr/>
            <p:nvPr/>
          </p:nvSpPr>
          <p:spPr>
            <a:xfrm rot="5400000" flipH="1">
              <a:off x="3662410" y="3609801"/>
              <a:ext cx="304526" cy="2186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4ED00285-28D3-44D4-869D-00BDA001DE84}"/>
                </a:ext>
              </a:extLst>
            </p:cNvPr>
            <p:cNvSpPr/>
            <p:nvPr/>
          </p:nvSpPr>
          <p:spPr>
            <a:xfrm rot="16200000" flipH="1" flipV="1">
              <a:off x="3662410" y="4142194"/>
              <a:ext cx="304526" cy="2186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C63C7F4-42D7-4667-8672-23DDB76E9563}"/>
              </a:ext>
            </a:extLst>
          </p:cNvPr>
          <p:cNvSpPr/>
          <p:nvPr/>
        </p:nvSpPr>
        <p:spPr>
          <a:xfrm>
            <a:off x="1545012" y="5288071"/>
            <a:ext cx="1019059" cy="565304"/>
          </a:xfrm>
          <a:prstGeom prst="rightArrow">
            <a:avLst>
              <a:gd name="adj1" fmla="val 43464"/>
              <a:gd name="adj2" fmla="val 1196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D18AB2C-B66A-4FCD-AE2A-7B341732F69B}"/>
              </a:ext>
            </a:extLst>
          </p:cNvPr>
          <p:cNvSpPr/>
          <p:nvPr/>
        </p:nvSpPr>
        <p:spPr>
          <a:xfrm>
            <a:off x="5894394" y="5286371"/>
            <a:ext cx="1019059" cy="565304"/>
          </a:xfrm>
          <a:prstGeom prst="rightArrow">
            <a:avLst>
              <a:gd name="adj1" fmla="val 43464"/>
              <a:gd name="adj2" fmla="val 11966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1DD9B-7D7D-40CD-A46C-DA4AE5BB1E93}"/>
              </a:ext>
            </a:extLst>
          </p:cNvPr>
          <p:cNvGrpSpPr/>
          <p:nvPr/>
        </p:nvGrpSpPr>
        <p:grpSpPr>
          <a:xfrm>
            <a:off x="6597741" y="1810006"/>
            <a:ext cx="2117469" cy="649359"/>
            <a:chOff x="6778893" y="1649483"/>
            <a:chExt cx="2117469" cy="649359"/>
          </a:xfrm>
        </p:grpSpPr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86312510-0941-48A2-80F5-3E6FB3C47310}"/>
                </a:ext>
              </a:extLst>
            </p:cNvPr>
            <p:cNvSpPr/>
            <p:nvPr/>
          </p:nvSpPr>
          <p:spPr>
            <a:xfrm>
              <a:off x="6778893" y="1649485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Alternate Process 50">
              <a:extLst>
                <a:ext uri="{FF2B5EF4-FFF2-40B4-BE49-F238E27FC236}">
                  <a16:creationId xmlns:a16="http://schemas.microsoft.com/office/drawing/2014/main" id="{F759A5AF-0402-4609-A32A-8EE3CEB6AB81}"/>
                </a:ext>
              </a:extLst>
            </p:cNvPr>
            <p:cNvSpPr/>
            <p:nvPr/>
          </p:nvSpPr>
          <p:spPr>
            <a:xfrm>
              <a:off x="7484716" y="1649484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BE65C610-13F1-4B4B-8C23-E8B45A93731B}"/>
                </a:ext>
              </a:extLst>
            </p:cNvPr>
            <p:cNvSpPr/>
            <p:nvPr/>
          </p:nvSpPr>
          <p:spPr>
            <a:xfrm>
              <a:off x="8190539" y="1649483"/>
              <a:ext cx="705823" cy="649357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32835B-A50F-4251-BC54-F5A8348D36F1}"/>
              </a:ext>
            </a:extLst>
          </p:cNvPr>
          <p:cNvGrpSpPr/>
          <p:nvPr/>
        </p:nvGrpSpPr>
        <p:grpSpPr>
          <a:xfrm>
            <a:off x="5182101" y="3354940"/>
            <a:ext cx="443552" cy="558990"/>
            <a:chOff x="1577753" y="3690492"/>
            <a:chExt cx="443552" cy="558990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2629192-7CA0-4490-992D-E8DB9B31DBB4}"/>
                </a:ext>
              </a:extLst>
            </p:cNvPr>
            <p:cNvSpPr/>
            <p:nvPr/>
          </p:nvSpPr>
          <p:spPr>
            <a:xfrm>
              <a:off x="1577753" y="3690492"/>
              <a:ext cx="443552" cy="553998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7B284F-8A3E-4753-8937-EBFB9CAE2B66}"/>
                </a:ext>
              </a:extLst>
            </p:cNvPr>
            <p:cNvSpPr/>
            <p:nvPr/>
          </p:nvSpPr>
          <p:spPr>
            <a:xfrm>
              <a:off x="1590975" y="3695484"/>
              <a:ext cx="407484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R</a:t>
              </a:r>
              <a:endParaRPr lang="en-US" sz="3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A724F209-4A14-48D0-9844-BD8BE32A1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4FABA7-7C20-4C00-867F-BBF95BA66AD6}"/>
              </a:ext>
            </a:extLst>
          </p:cNvPr>
          <p:cNvGrpSpPr/>
          <p:nvPr/>
        </p:nvGrpSpPr>
        <p:grpSpPr>
          <a:xfrm>
            <a:off x="2262909" y="1939728"/>
            <a:ext cx="702610" cy="4918271"/>
            <a:chOff x="2262909" y="1939728"/>
            <a:chExt cx="702610" cy="491827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3D5AFAC-CE53-4F19-937D-E7BA94A8ADC8}"/>
                </a:ext>
              </a:extLst>
            </p:cNvPr>
            <p:cNvSpPr/>
            <p:nvPr/>
          </p:nvSpPr>
          <p:spPr>
            <a:xfrm>
              <a:off x="226290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168863-8BAF-45F9-881A-D8332D1D1EF1}"/>
                </a:ext>
              </a:extLst>
            </p:cNvPr>
            <p:cNvSpPr/>
            <p:nvPr/>
          </p:nvSpPr>
          <p:spPr>
            <a:xfrm>
              <a:off x="226290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F64104B-A3FA-4BB1-95C2-A78D11F73288}"/>
                </a:ext>
              </a:extLst>
            </p:cNvPr>
            <p:cNvSpPr/>
            <p:nvPr/>
          </p:nvSpPr>
          <p:spPr>
            <a:xfrm>
              <a:off x="226290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8641074-A607-4FAA-962B-EC789D4F34C0}"/>
                </a:ext>
              </a:extLst>
            </p:cNvPr>
            <p:cNvSpPr/>
            <p:nvPr/>
          </p:nvSpPr>
          <p:spPr>
            <a:xfrm>
              <a:off x="226290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055E489-8C7F-4E04-9446-D4FEA76D8E95}"/>
                </a:ext>
              </a:extLst>
            </p:cNvPr>
            <p:cNvSpPr/>
            <p:nvPr/>
          </p:nvSpPr>
          <p:spPr>
            <a:xfrm>
              <a:off x="226290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BFED88B-0478-43D1-8C6E-8BF975CFA77A}"/>
                </a:ext>
              </a:extLst>
            </p:cNvPr>
            <p:cNvSpPr/>
            <p:nvPr/>
          </p:nvSpPr>
          <p:spPr>
            <a:xfrm>
              <a:off x="226290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FF722BD-933C-4B47-B23C-B81C166A87F1}"/>
                </a:ext>
              </a:extLst>
            </p:cNvPr>
            <p:cNvSpPr/>
            <p:nvPr/>
          </p:nvSpPr>
          <p:spPr>
            <a:xfrm>
              <a:off x="226290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D5AC36-0ADF-44F8-A8F6-876DBEACFBFA}"/>
              </a:ext>
            </a:extLst>
          </p:cNvPr>
          <p:cNvGrpSpPr/>
          <p:nvPr/>
        </p:nvGrpSpPr>
        <p:grpSpPr>
          <a:xfrm>
            <a:off x="2971846" y="1939728"/>
            <a:ext cx="702610" cy="4918271"/>
            <a:chOff x="2965519" y="1939728"/>
            <a:chExt cx="702610" cy="491827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4A14165-B022-4CAB-9D0A-15D210072E4A}"/>
                </a:ext>
              </a:extLst>
            </p:cNvPr>
            <p:cNvSpPr/>
            <p:nvPr/>
          </p:nvSpPr>
          <p:spPr>
            <a:xfrm>
              <a:off x="2965519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37CACC3-19FF-4FB5-8B52-8405DCED8052}"/>
                </a:ext>
              </a:extLst>
            </p:cNvPr>
            <p:cNvSpPr/>
            <p:nvPr/>
          </p:nvSpPr>
          <p:spPr>
            <a:xfrm>
              <a:off x="2965519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0165473-7BDA-4FBB-8371-6709269F46B3}"/>
                </a:ext>
              </a:extLst>
            </p:cNvPr>
            <p:cNvSpPr/>
            <p:nvPr/>
          </p:nvSpPr>
          <p:spPr>
            <a:xfrm>
              <a:off x="2965519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BA4BF6-3EA3-4364-B34D-B1270B502DDB}"/>
                </a:ext>
              </a:extLst>
            </p:cNvPr>
            <p:cNvSpPr/>
            <p:nvPr/>
          </p:nvSpPr>
          <p:spPr>
            <a:xfrm>
              <a:off x="2965519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D421DF5-6D87-4444-8B32-245ED0987BE6}"/>
                </a:ext>
              </a:extLst>
            </p:cNvPr>
            <p:cNvSpPr/>
            <p:nvPr/>
          </p:nvSpPr>
          <p:spPr>
            <a:xfrm>
              <a:off x="2965519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4CEDB45-5C5E-4C81-80EE-15F0C3F43E1C}"/>
                </a:ext>
              </a:extLst>
            </p:cNvPr>
            <p:cNvSpPr/>
            <p:nvPr/>
          </p:nvSpPr>
          <p:spPr>
            <a:xfrm>
              <a:off x="2965519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369DBA8-B00A-4CBC-BE65-3784EC8E3E50}"/>
                </a:ext>
              </a:extLst>
            </p:cNvPr>
            <p:cNvSpPr/>
            <p:nvPr/>
          </p:nvSpPr>
          <p:spPr>
            <a:xfrm>
              <a:off x="2965519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8ACF48-36A7-4E77-996C-D4383BBEE8FB}"/>
              </a:ext>
            </a:extLst>
          </p:cNvPr>
          <p:cNvGrpSpPr/>
          <p:nvPr/>
        </p:nvGrpSpPr>
        <p:grpSpPr>
          <a:xfrm>
            <a:off x="3680783" y="1939728"/>
            <a:ext cx="702610" cy="4918271"/>
            <a:chOff x="3668129" y="1939728"/>
            <a:chExt cx="702610" cy="49182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E558C87-2777-4B4D-8647-49C475D442BE}"/>
                </a:ext>
              </a:extLst>
            </p:cNvPr>
            <p:cNvSpPr/>
            <p:nvPr/>
          </p:nvSpPr>
          <p:spPr>
            <a:xfrm>
              <a:off x="3668129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33C5E35-A96A-4591-8D62-D92FCA7117A6}"/>
                </a:ext>
              </a:extLst>
            </p:cNvPr>
            <p:cNvSpPr/>
            <p:nvPr/>
          </p:nvSpPr>
          <p:spPr>
            <a:xfrm>
              <a:off x="3668129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7C1B214-E19A-4FFF-A22E-7484032BF95E}"/>
                </a:ext>
              </a:extLst>
            </p:cNvPr>
            <p:cNvSpPr/>
            <p:nvPr/>
          </p:nvSpPr>
          <p:spPr>
            <a:xfrm>
              <a:off x="3668129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721E8D8-9849-465D-B67F-40AD9FBAA690}"/>
                </a:ext>
              </a:extLst>
            </p:cNvPr>
            <p:cNvSpPr/>
            <p:nvPr/>
          </p:nvSpPr>
          <p:spPr>
            <a:xfrm>
              <a:off x="3668129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F4CAC3C-53B1-468B-81ED-49976602F5E0}"/>
                </a:ext>
              </a:extLst>
            </p:cNvPr>
            <p:cNvSpPr/>
            <p:nvPr/>
          </p:nvSpPr>
          <p:spPr>
            <a:xfrm>
              <a:off x="3668129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79F0514-570D-4E8A-AF14-E8B7EECCEAA9}"/>
                </a:ext>
              </a:extLst>
            </p:cNvPr>
            <p:cNvSpPr/>
            <p:nvPr/>
          </p:nvSpPr>
          <p:spPr>
            <a:xfrm>
              <a:off x="3668129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9BDF3D4-3E96-40CE-AF07-DC15F36D7819}"/>
                </a:ext>
              </a:extLst>
            </p:cNvPr>
            <p:cNvSpPr/>
            <p:nvPr/>
          </p:nvSpPr>
          <p:spPr>
            <a:xfrm>
              <a:off x="3668129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A61D5F-BBFF-486D-B7C1-716635CE5925}"/>
              </a:ext>
            </a:extLst>
          </p:cNvPr>
          <p:cNvGrpSpPr/>
          <p:nvPr/>
        </p:nvGrpSpPr>
        <p:grpSpPr>
          <a:xfrm>
            <a:off x="4389720" y="1939728"/>
            <a:ext cx="702610" cy="4918271"/>
            <a:chOff x="4370740" y="1939728"/>
            <a:chExt cx="702610" cy="491827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B014225-A7A0-4A0D-A09D-36D0BB7FB04D}"/>
                </a:ext>
              </a:extLst>
            </p:cNvPr>
            <p:cNvSpPr/>
            <p:nvPr/>
          </p:nvSpPr>
          <p:spPr>
            <a:xfrm>
              <a:off x="4370740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DAA4311-B9FD-410C-B920-7EAB812E5D77}"/>
                </a:ext>
              </a:extLst>
            </p:cNvPr>
            <p:cNvSpPr/>
            <p:nvPr/>
          </p:nvSpPr>
          <p:spPr>
            <a:xfrm>
              <a:off x="4370740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745581B-79BA-4E69-8FE7-95E593635F1B}"/>
                </a:ext>
              </a:extLst>
            </p:cNvPr>
            <p:cNvSpPr/>
            <p:nvPr/>
          </p:nvSpPr>
          <p:spPr>
            <a:xfrm>
              <a:off x="4370740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3013CFE-F2CD-4523-9A59-D3FBA5C342E9}"/>
                </a:ext>
              </a:extLst>
            </p:cNvPr>
            <p:cNvSpPr/>
            <p:nvPr/>
          </p:nvSpPr>
          <p:spPr>
            <a:xfrm>
              <a:off x="4370740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305456E-2C11-407F-8176-E4897837FD41}"/>
                </a:ext>
              </a:extLst>
            </p:cNvPr>
            <p:cNvSpPr/>
            <p:nvPr/>
          </p:nvSpPr>
          <p:spPr>
            <a:xfrm>
              <a:off x="4370740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BECAE49-B996-4E2C-A46E-AC60CD7567C9}"/>
                </a:ext>
              </a:extLst>
            </p:cNvPr>
            <p:cNvSpPr/>
            <p:nvPr/>
          </p:nvSpPr>
          <p:spPr>
            <a:xfrm>
              <a:off x="4370740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0E5E9C0-D4A3-4290-9269-63D42658D9C4}"/>
                </a:ext>
              </a:extLst>
            </p:cNvPr>
            <p:cNvSpPr/>
            <p:nvPr/>
          </p:nvSpPr>
          <p:spPr>
            <a:xfrm>
              <a:off x="4370740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5064B38-067B-4E41-A131-C11875A41501}"/>
              </a:ext>
            </a:extLst>
          </p:cNvPr>
          <p:cNvGrpSpPr/>
          <p:nvPr/>
        </p:nvGrpSpPr>
        <p:grpSpPr>
          <a:xfrm>
            <a:off x="5098657" y="1939728"/>
            <a:ext cx="702610" cy="4918271"/>
            <a:chOff x="5073350" y="1939728"/>
            <a:chExt cx="702610" cy="4918271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073E81A-B771-4E9C-9E66-D86FE151CDEC}"/>
                </a:ext>
              </a:extLst>
            </p:cNvPr>
            <p:cNvSpPr/>
            <p:nvPr/>
          </p:nvSpPr>
          <p:spPr>
            <a:xfrm>
              <a:off x="5073350" y="334494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493C8B0-25BC-4819-B69C-0B18A29A06B9}"/>
                </a:ext>
              </a:extLst>
            </p:cNvPr>
            <p:cNvSpPr/>
            <p:nvPr/>
          </p:nvSpPr>
          <p:spPr>
            <a:xfrm>
              <a:off x="5073350" y="404755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847A904-2054-4E9F-B18E-77868DECD785}"/>
                </a:ext>
              </a:extLst>
            </p:cNvPr>
            <p:cNvSpPr/>
            <p:nvPr/>
          </p:nvSpPr>
          <p:spPr>
            <a:xfrm>
              <a:off x="5073350" y="475016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6819771-233B-4218-AEBD-AFA1DAC98CA2}"/>
                </a:ext>
              </a:extLst>
            </p:cNvPr>
            <p:cNvSpPr/>
            <p:nvPr/>
          </p:nvSpPr>
          <p:spPr>
            <a:xfrm>
              <a:off x="5073350" y="545277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96ED2820-4168-450D-B570-7C7B51BA1EAA}"/>
                </a:ext>
              </a:extLst>
            </p:cNvPr>
            <p:cNvSpPr/>
            <p:nvPr/>
          </p:nvSpPr>
          <p:spPr>
            <a:xfrm>
              <a:off x="5073350" y="6155389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028FB80-3918-4D5F-A7C2-92A3580CBEBC}"/>
                </a:ext>
              </a:extLst>
            </p:cNvPr>
            <p:cNvSpPr/>
            <p:nvPr/>
          </p:nvSpPr>
          <p:spPr>
            <a:xfrm>
              <a:off x="5073350" y="264233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5AF991E-A8A4-405C-AF0C-946C0DD5C7F5}"/>
                </a:ext>
              </a:extLst>
            </p:cNvPr>
            <p:cNvSpPr/>
            <p:nvPr/>
          </p:nvSpPr>
          <p:spPr>
            <a:xfrm>
              <a:off x="5073350" y="1939728"/>
              <a:ext cx="702610" cy="70261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0EAB752-E7DB-4C91-9442-19D7FA5B5BBE}"/>
              </a:ext>
            </a:extLst>
          </p:cNvPr>
          <p:cNvGrpSpPr/>
          <p:nvPr/>
        </p:nvGrpSpPr>
        <p:grpSpPr>
          <a:xfrm>
            <a:off x="5807594" y="1939728"/>
            <a:ext cx="702610" cy="4918271"/>
            <a:chOff x="5794894" y="1939728"/>
            <a:chExt cx="702610" cy="491827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EE51ABE-7955-4E44-985C-EB9E9F0722D1}"/>
                </a:ext>
              </a:extLst>
            </p:cNvPr>
            <p:cNvSpPr/>
            <p:nvPr/>
          </p:nvSpPr>
          <p:spPr>
            <a:xfrm>
              <a:off x="5794894" y="334494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B1D00424-361D-4241-B6F1-8523378EFBA0}"/>
                </a:ext>
              </a:extLst>
            </p:cNvPr>
            <p:cNvSpPr/>
            <p:nvPr/>
          </p:nvSpPr>
          <p:spPr>
            <a:xfrm>
              <a:off x="5794894" y="404755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84C1DF2B-697E-48BF-8B04-C18A3ED36055}"/>
                </a:ext>
              </a:extLst>
            </p:cNvPr>
            <p:cNvSpPr/>
            <p:nvPr/>
          </p:nvSpPr>
          <p:spPr>
            <a:xfrm>
              <a:off x="5794894" y="475016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7F2B566-7B36-45E4-A2B2-F0128FFDB631}"/>
                </a:ext>
              </a:extLst>
            </p:cNvPr>
            <p:cNvSpPr/>
            <p:nvPr/>
          </p:nvSpPr>
          <p:spPr>
            <a:xfrm>
              <a:off x="5794894" y="545277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782DE448-2883-4D14-A8FB-821D859FB787}"/>
                </a:ext>
              </a:extLst>
            </p:cNvPr>
            <p:cNvSpPr/>
            <p:nvPr/>
          </p:nvSpPr>
          <p:spPr>
            <a:xfrm>
              <a:off x="5794894" y="6155389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D96E9D69-799B-45F5-AEFC-CEF189911A88}"/>
                </a:ext>
              </a:extLst>
            </p:cNvPr>
            <p:cNvSpPr/>
            <p:nvPr/>
          </p:nvSpPr>
          <p:spPr>
            <a:xfrm>
              <a:off x="5794894" y="264233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2BA7DAF0-3F10-4D2D-9F6A-864DBD32FC95}"/>
                </a:ext>
              </a:extLst>
            </p:cNvPr>
            <p:cNvSpPr/>
            <p:nvPr/>
          </p:nvSpPr>
          <p:spPr>
            <a:xfrm>
              <a:off x="5794894" y="1939728"/>
              <a:ext cx="702610" cy="7026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0" h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55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56FD59-6E2F-4DA1-8B7D-5296C0EFE447}"/>
              </a:ext>
            </a:extLst>
          </p:cNvPr>
          <p:cNvSpPr/>
          <p:nvPr/>
        </p:nvSpPr>
        <p:spPr>
          <a:xfrm>
            <a:off x="1931694" y="1840406"/>
            <a:ext cx="52806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A Wins!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3F5E-B343-4E07-8B42-683BA7C82120}"/>
              </a:ext>
            </a:extLst>
          </p:cNvPr>
          <p:cNvSpPr/>
          <p:nvPr/>
        </p:nvSpPr>
        <p:spPr>
          <a:xfrm>
            <a:off x="3081528" y="3841371"/>
            <a:ext cx="29809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Press Esc to exit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44BA4-9F93-43F5-8C00-2DD9FB23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r="20311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56FD59-6E2F-4DA1-8B7D-5296C0EFE447}"/>
              </a:ext>
            </a:extLst>
          </p:cNvPr>
          <p:cNvSpPr/>
          <p:nvPr/>
        </p:nvSpPr>
        <p:spPr>
          <a:xfrm>
            <a:off x="1931694" y="1840406"/>
            <a:ext cx="52453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Player B Wins!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CC558-C789-4152-8867-33E14399D2DD}"/>
              </a:ext>
            </a:extLst>
          </p:cNvPr>
          <p:cNvSpPr/>
          <p:nvPr/>
        </p:nvSpPr>
        <p:spPr>
          <a:xfrm>
            <a:off x="3081528" y="3841371"/>
            <a:ext cx="29809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effectLst>
                  <a:outerShdw blurRad="101600" dir="2700000" sx="101000" sy="101000" algn="tl" rotWithShape="0">
                    <a:prstClr val="black">
                      <a:alpha val="90000"/>
                    </a:prstClr>
                  </a:outerShdw>
                </a:effectLst>
                <a:latin typeface="3ds" panose="02000503020000020004" pitchFamily="2" charset="0"/>
              </a:rPr>
              <a:t>Press Esc to exit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44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3ds</vt:lpstr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 Maley</dc:creator>
  <cp:lastModifiedBy>Siri Maley</cp:lastModifiedBy>
  <cp:revision>12</cp:revision>
  <dcterms:created xsi:type="dcterms:W3CDTF">2018-11-17T04:23:54Z</dcterms:created>
  <dcterms:modified xsi:type="dcterms:W3CDTF">2018-12-02T23:19:19Z</dcterms:modified>
</cp:coreProperties>
</file>