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6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2D6-686F-4746-9CF9-0AA9A548F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Prisoners’ Dilemma:</a:t>
            </a:r>
            <a:br>
              <a:rPr lang="en-US" dirty="0"/>
            </a:br>
            <a:r>
              <a:rPr lang="en-US" sz="3000" dirty="0"/>
              <a:t>A battle for survival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AE90A-6565-48F6-B2C4-4E0ABFE90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Created by: </a:t>
            </a:r>
            <a:r>
              <a:rPr lang="en-US" sz="2000" dirty="0" err="1"/>
              <a:t>Yuchun</a:t>
            </a:r>
            <a:r>
              <a:rPr lang="en-US" sz="2000" dirty="0"/>
              <a:t> Chen, Siri </a:t>
            </a:r>
            <a:r>
              <a:rPr lang="en-US" sz="2000" dirty="0" err="1"/>
              <a:t>Maley</a:t>
            </a:r>
            <a:r>
              <a:rPr lang="en-US" sz="2000" dirty="0"/>
              <a:t>, </a:t>
            </a:r>
            <a:r>
              <a:rPr lang="en-US" sz="2000" dirty="0" err="1"/>
              <a:t>keitaro</a:t>
            </a:r>
            <a:r>
              <a:rPr lang="en-US" sz="2000" dirty="0"/>
              <a:t> </a:t>
            </a:r>
            <a:r>
              <a:rPr lang="en-US" sz="2000" dirty="0" err="1"/>
              <a:t>nishimura</a:t>
            </a:r>
            <a:r>
              <a:rPr lang="en-US" sz="2000" dirty="0"/>
              <a:t>, </a:t>
            </a:r>
            <a:r>
              <a:rPr lang="en-US" sz="2000" dirty="0" err="1"/>
              <a:t>teng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en-US" sz="2000" dirty="0"/>
              <a:t>, Camilla </a:t>
            </a:r>
            <a:r>
              <a:rPr lang="en-US" sz="2000" dirty="0" err="1"/>
              <a:t>xu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5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0D68-7FEC-4F85-A7ED-EF32DC8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606C-6103-4A2F-84A6-01586DAA48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98896"/>
            <a:ext cx="10394707" cy="39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committed a crime against humanity and are locked up in a forlorn dark cell. Today, you learn that you have a chance to regain your liberty!!! Except, at the possible expense of your life. You are forced to battle another prisoner…it’s your freedom or your death. </a:t>
            </a:r>
          </a:p>
          <a:p>
            <a:pPr marL="0" indent="0">
              <a:buNone/>
            </a:pPr>
            <a:r>
              <a:rPr lang="en-US" dirty="0"/>
              <a:t>The only tool you have is a laser shooter, however at your disposal are also beam-reflective mirrors that you can hover throughout the arena with your telekinetic powers.  When a beam is fired, it rebounds off the side of the walls and off the mirrors, until it has hit a maximum rebound number. When your beam reaches your opponent, you are free to join society once again…unless, their beam reaches you first….</a:t>
            </a:r>
          </a:p>
        </p:txBody>
      </p:sp>
    </p:spTree>
    <p:extLst>
      <p:ext uri="{BB962C8B-B14F-4D97-AF65-F5344CB8AC3E}">
        <p14:creationId xmlns:p14="http://schemas.microsoft.com/office/powerpoint/2010/main" val="28844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0"/>
    </mc:Choice>
    <mc:Fallback xmlns=""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4EA-6F78-4690-8C56-148A4A91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B182-E9FD-40C7-970B-5EB3CB0CCC81}"/>
              </a:ext>
            </a:extLst>
          </p:cNvPr>
          <p:cNvSpPr/>
          <p:nvPr/>
        </p:nvSpPr>
        <p:spPr>
          <a:xfrm rot="20680814">
            <a:off x="-1042263" y="1997838"/>
            <a:ext cx="890231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dirty="0">
                <a:ln/>
                <a:pattFill prst="wdUpDiag">
                  <a:fgClr>
                    <a:srgbClr val="FFC000"/>
                  </a:fgClr>
                  <a:bgClr>
                    <a:schemeClr val="tx2">
                      <a:lumMod val="50000"/>
                    </a:schemeClr>
                  </a:bgClr>
                </a:pattFill>
                <a:effectLst>
                  <a:outerShdw dist="25400" dir="2400000" algn="tl" rotWithShape="0">
                    <a:schemeClr val="dk1">
                      <a:lumMod val="50000"/>
                      <a:alpha val="88000"/>
                    </a:schemeClr>
                  </a:outerShdw>
                </a:effectLst>
                <a:latin typeface="Stencil" panose="040409050D0802020404" pitchFamily="82" charset="0"/>
              </a:rPr>
              <a:t>Prisoners'</a:t>
            </a:r>
          </a:p>
          <a:p>
            <a:pPr algn="ctr"/>
            <a:r>
              <a:rPr lang="en-US" sz="9000" b="1" cap="none" spc="0" dirty="0">
                <a:ln/>
                <a:pattFill prst="wdUpDiag">
                  <a:fgClr>
                    <a:srgbClr val="FFC000"/>
                  </a:fgClr>
                  <a:bgClr>
                    <a:schemeClr val="tx2">
                      <a:lumMod val="50000"/>
                    </a:schemeClr>
                  </a:bgClr>
                </a:pattFill>
                <a:effectLst>
                  <a:outerShdw dist="25400" dir="2400000" algn="tl" rotWithShape="0">
                    <a:schemeClr val="dk1">
                      <a:lumMod val="50000"/>
                      <a:alpha val="88000"/>
                    </a:schemeClr>
                  </a:outerShdw>
                </a:effectLst>
                <a:latin typeface="Stencil" panose="040409050D0802020404" pitchFamily="82" charset="0"/>
              </a:rPr>
              <a:t>Dilemma!!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F62ACC-AC09-42CC-A6C2-C0D3FA13EA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873" y="1261782"/>
            <a:ext cx="4930254" cy="3311189"/>
          </a:xfrm>
        </p:spPr>
        <p:txBody>
          <a:bodyPr/>
          <a:lstStyle/>
          <a:p>
            <a:r>
              <a:rPr lang="en-US" dirty="0"/>
              <a:t>A two-player shooting game with a physics twist to challenge the mind.</a:t>
            </a:r>
          </a:p>
          <a:p>
            <a:r>
              <a:rPr lang="en-US" dirty="0"/>
              <a:t>A good method for settling arguments between two people—the winner walks away with hubris and victory</a:t>
            </a:r>
          </a:p>
          <a:p>
            <a:r>
              <a:rPr lang="en-US" dirty="0"/>
              <a:t>An excellent tool for procrastination</a:t>
            </a:r>
          </a:p>
          <a:p>
            <a:r>
              <a:rPr lang="en-US" dirty="0"/>
              <a:t>An engaging pastime when bored</a:t>
            </a:r>
          </a:p>
        </p:txBody>
      </p:sp>
    </p:spTree>
    <p:extLst>
      <p:ext uri="{BB962C8B-B14F-4D97-AF65-F5344CB8AC3E}">
        <p14:creationId xmlns:p14="http://schemas.microsoft.com/office/powerpoint/2010/main" val="17873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2B92-3DAB-41DA-8417-48A21F4245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458" y="1588323"/>
            <a:ext cx="6929620" cy="3937379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Press </a:t>
            </a:r>
            <a:r>
              <a:rPr lang="en-US" u="sng" dirty="0"/>
              <a:t>M</a:t>
            </a:r>
            <a:r>
              <a:rPr lang="en-US" dirty="0"/>
              <a:t> and…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use </a:t>
            </a:r>
            <a:r>
              <a:rPr lang="en-US" u="sng" dirty="0"/>
              <a:t>arrow keys</a:t>
            </a:r>
            <a:r>
              <a:rPr lang="en-US" dirty="0"/>
              <a:t> for positioning a mirror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Press </a:t>
            </a:r>
            <a:r>
              <a:rPr lang="en-US" u="sng" dirty="0"/>
              <a:t>R</a:t>
            </a:r>
            <a:r>
              <a:rPr lang="en-US" dirty="0"/>
              <a:t> to rotate the mirror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Press </a:t>
            </a:r>
            <a:r>
              <a:rPr lang="en-US" u="sng" dirty="0"/>
              <a:t>Spacebar</a:t>
            </a:r>
            <a:r>
              <a:rPr lang="en-US" dirty="0"/>
              <a:t> to Place the Mirror – You Can’t Delete Them!</a:t>
            </a:r>
          </a:p>
          <a:p>
            <a:pPr>
              <a:spcBef>
                <a:spcPts val="2000"/>
              </a:spcBef>
            </a:pPr>
            <a:r>
              <a:rPr lang="en-US" dirty="0"/>
              <a:t>Press </a:t>
            </a:r>
            <a:r>
              <a:rPr lang="en-US" u="sng" dirty="0"/>
              <a:t>S</a:t>
            </a:r>
            <a:r>
              <a:rPr lang="en-US" dirty="0"/>
              <a:t> to use arrow keys for your laser gun angle</a:t>
            </a:r>
          </a:p>
          <a:p>
            <a:pPr>
              <a:spcBef>
                <a:spcPts val="2000"/>
              </a:spcBef>
            </a:pPr>
            <a:r>
              <a:rPr lang="en-US" dirty="0"/>
              <a:t>Press </a:t>
            </a:r>
            <a:r>
              <a:rPr lang="en-US" u="sng" dirty="0"/>
              <a:t>Spacebar</a:t>
            </a:r>
            <a:r>
              <a:rPr lang="en-US" dirty="0"/>
              <a:t> to Shoot your laser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960C9-E40A-475F-80E9-E1535DA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163290" cy="1151965"/>
          </a:xfrm>
        </p:spPr>
        <p:txBody>
          <a:bodyPr/>
          <a:lstStyle/>
          <a:p>
            <a:r>
              <a:rPr lang="en-US" dirty="0"/>
              <a:t>How to play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DBC32F-2314-450B-A1EC-44D24FF156F9}"/>
              </a:ext>
            </a:extLst>
          </p:cNvPr>
          <p:cNvGrpSpPr/>
          <p:nvPr/>
        </p:nvGrpSpPr>
        <p:grpSpPr>
          <a:xfrm>
            <a:off x="5707360" y="2159787"/>
            <a:ext cx="1526274" cy="668875"/>
            <a:chOff x="3416490" y="2183642"/>
            <a:chExt cx="1526274" cy="66887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613A822-E5B1-4FEB-8F55-BCFB6482A96B}"/>
                </a:ext>
              </a:extLst>
            </p:cNvPr>
            <p:cNvSpPr/>
            <p:nvPr/>
          </p:nvSpPr>
          <p:spPr>
            <a:xfrm>
              <a:off x="3957851" y="2183642"/>
              <a:ext cx="443552" cy="300251"/>
            </a:xfrm>
            <a:prstGeom prst="roundRect">
              <a:avLst/>
            </a:prstGeom>
            <a:ln>
              <a:solidFill>
                <a:srgbClr val="8607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3FCCFD-E885-4413-B026-4C924EAA9085}"/>
                </a:ext>
              </a:extLst>
            </p:cNvPr>
            <p:cNvSpPr/>
            <p:nvPr/>
          </p:nvSpPr>
          <p:spPr>
            <a:xfrm>
              <a:off x="3957851" y="2552266"/>
              <a:ext cx="443552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3818C5D-C0E0-4AAA-BA82-12EF22EE8849}"/>
                </a:ext>
              </a:extLst>
            </p:cNvPr>
            <p:cNvSpPr/>
            <p:nvPr/>
          </p:nvSpPr>
          <p:spPr>
            <a:xfrm>
              <a:off x="3416490" y="2552266"/>
              <a:ext cx="443552" cy="30025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860708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50B6574-786B-4AFE-B67D-D3EBB6A6A9DF}"/>
                </a:ext>
              </a:extLst>
            </p:cNvPr>
            <p:cNvSpPr/>
            <p:nvPr/>
          </p:nvSpPr>
          <p:spPr>
            <a:xfrm>
              <a:off x="4499212" y="2552265"/>
              <a:ext cx="443552" cy="30025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860708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92E26C-61DD-4B46-97A4-7E58337EB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627" y="2251879"/>
              <a:ext cx="0" cy="1501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49AFD0-F555-4B5A-B910-8E24EA83E77B}"/>
                </a:ext>
              </a:extLst>
            </p:cNvPr>
            <p:cNvCxnSpPr>
              <a:cxnSpLocks/>
            </p:cNvCxnSpPr>
            <p:nvPr/>
          </p:nvCxnSpPr>
          <p:spPr>
            <a:xfrm>
              <a:off x="4179627" y="2631133"/>
              <a:ext cx="0" cy="16395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FDE3BE9-6F78-408F-AAB1-3ABF9B9E9F5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07" y="2702390"/>
              <a:ext cx="17465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C35B26-0A3A-42A7-9342-BD526946D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997" y="2702390"/>
              <a:ext cx="17253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DCF8E-BBBC-482D-9A09-E7769FF93168}"/>
              </a:ext>
            </a:extLst>
          </p:cNvPr>
          <p:cNvGrpSpPr/>
          <p:nvPr/>
        </p:nvGrpSpPr>
        <p:grpSpPr>
          <a:xfrm>
            <a:off x="2910786" y="1859536"/>
            <a:ext cx="443552" cy="322022"/>
            <a:chOff x="1312460" y="4287672"/>
            <a:chExt cx="443552" cy="32202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090F7B-0E13-450D-810B-56B8D59F8D4D}"/>
                </a:ext>
              </a:extLst>
            </p:cNvPr>
            <p:cNvSpPr/>
            <p:nvPr/>
          </p:nvSpPr>
          <p:spPr>
            <a:xfrm>
              <a:off x="1312460" y="4287672"/>
              <a:ext cx="443552" cy="3002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945A2D-306C-4CD6-81CC-AB663FAB8C2E}"/>
                </a:ext>
              </a:extLst>
            </p:cNvPr>
            <p:cNvSpPr/>
            <p:nvPr/>
          </p:nvSpPr>
          <p:spPr>
            <a:xfrm>
              <a:off x="1385428" y="4292664"/>
              <a:ext cx="285340" cy="3170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54317E6-5E53-4013-94BA-3A81CAC01C1F}"/>
              </a:ext>
            </a:extLst>
          </p:cNvPr>
          <p:cNvGrpSpPr/>
          <p:nvPr/>
        </p:nvGrpSpPr>
        <p:grpSpPr>
          <a:xfrm>
            <a:off x="5157407" y="4982667"/>
            <a:ext cx="1804093" cy="312769"/>
            <a:chOff x="2863959" y="5152341"/>
            <a:chExt cx="1804093" cy="31276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A93BB01-484D-4702-B446-B52AD29D6D98}"/>
                </a:ext>
              </a:extLst>
            </p:cNvPr>
            <p:cNvSpPr/>
            <p:nvPr/>
          </p:nvSpPr>
          <p:spPr>
            <a:xfrm>
              <a:off x="2863959" y="5152341"/>
              <a:ext cx="1804093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5D8A0E-6A2B-4E0D-9490-242F184C3A1F}"/>
                </a:ext>
              </a:extLst>
            </p:cNvPr>
            <p:cNvSpPr/>
            <p:nvPr/>
          </p:nvSpPr>
          <p:spPr>
            <a:xfrm>
              <a:off x="2863959" y="5157333"/>
              <a:ext cx="180409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SPACE</a:t>
              </a:r>
              <a:endParaRPr lang="en-US" sz="1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06CDCC-67B9-4DF0-B363-60024FCB66D5}"/>
              </a:ext>
            </a:extLst>
          </p:cNvPr>
          <p:cNvGrpSpPr/>
          <p:nvPr/>
        </p:nvGrpSpPr>
        <p:grpSpPr>
          <a:xfrm>
            <a:off x="7549078" y="3637938"/>
            <a:ext cx="1804093" cy="312769"/>
            <a:chOff x="2863959" y="5152341"/>
            <a:chExt cx="1804093" cy="31276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1B69FE-AEF8-40BA-A2A1-CA03CD8FF932}"/>
                </a:ext>
              </a:extLst>
            </p:cNvPr>
            <p:cNvSpPr/>
            <p:nvPr/>
          </p:nvSpPr>
          <p:spPr>
            <a:xfrm>
              <a:off x="2863959" y="5152341"/>
              <a:ext cx="1804093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80C27A-8767-4094-8B5D-756E228A7D74}"/>
                </a:ext>
              </a:extLst>
            </p:cNvPr>
            <p:cNvSpPr/>
            <p:nvPr/>
          </p:nvSpPr>
          <p:spPr>
            <a:xfrm>
              <a:off x="2863959" y="5157333"/>
              <a:ext cx="180409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SPACE</a:t>
              </a:r>
              <a:endParaRPr lang="en-US" sz="1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A8A2D17-B7BF-4F75-981A-E27673DBC20D}"/>
              </a:ext>
            </a:extLst>
          </p:cNvPr>
          <p:cNvSpPr/>
          <p:nvPr/>
        </p:nvSpPr>
        <p:spPr>
          <a:xfrm>
            <a:off x="9747653" y="3742344"/>
            <a:ext cx="1424539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B203B-5E6D-48EE-9E04-EE346044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933511" y="3992507"/>
            <a:ext cx="395149" cy="837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F04857-53D0-4A17-9669-F9CFA40C6D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4672" y="4003041"/>
            <a:ext cx="392981" cy="833390"/>
          </a:xfrm>
          <a:prstGeom prst="rect">
            <a:avLst/>
          </a:prstGeom>
        </p:spPr>
      </p:pic>
      <p:sp>
        <p:nvSpPr>
          <p:cNvPr id="18" name="Half Frame 17">
            <a:extLst>
              <a:ext uri="{FF2B5EF4-FFF2-40B4-BE49-F238E27FC236}">
                <a16:creationId xmlns:a16="http://schemas.microsoft.com/office/drawing/2014/main" id="{02AEFD1A-BB0E-49FA-9755-D91C99E5E16E}"/>
              </a:ext>
            </a:extLst>
          </p:cNvPr>
          <p:cNvSpPr/>
          <p:nvPr/>
        </p:nvSpPr>
        <p:spPr>
          <a:xfrm rot="1717341" flipH="1">
            <a:off x="7281540" y="4871632"/>
            <a:ext cx="233648" cy="619896"/>
          </a:xfrm>
          <a:prstGeom prst="halfFrame">
            <a:avLst>
              <a:gd name="adj1" fmla="val 18621"/>
              <a:gd name="adj2" fmla="val 17559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F24CF-96A4-40D5-94DF-639E88BC2029}"/>
              </a:ext>
            </a:extLst>
          </p:cNvPr>
          <p:cNvSpPr/>
          <p:nvPr/>
        </p:nvSpPr>
        <p:spPr>
          <a:xfrm rot="5400000" flipH="1">
            <a:off x="7343548" y="5119517"/>
            <a:ext cx="691394" cy="4610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AE9E5-FE7E-460D-9337-7DC1E5859B81}"/>
              </a:ext>
            </a:extLst>
          </p:cNvPr>
          <p:cNvGrpSpPr/>
          <p:nvPr/>
        </p:nvGrpSpPr>
        <p:grpSpPr>
          <a:xfrm>
            <a:off x="4400667" y="3109964"/>
            <a:ext cx="443552" cy="319036"/>
            <a:chOff x="3868396" y="3109964"/>
            <a:chExt cx="443552" cy="31903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FB8102E-D1CA-4E2D-BA6D-D03F1DB4263D}"/>
                </a:ext>
              </a:extLst>
            </p:cNvPr>
            <p:cNvSpPr/>
            <p:nvPr/>
          </p:nvSpPr>
          <p:spPr>
            <a:xfrm>
              <a:off x="3868396" y="3109964"/>
              <a:ext cx="443552" cy="30025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1599C8-7962-4784-AE2D-2BDCE571A413}"/>
                </a:ext>
              </a:extLst>
            </p:cNvPr>
            <p:cNvSpPr/>
            <p:nvPr/>
          </p:nvSpPr>
          <p:spPr>
            <a:xfrm>
              <a:off x="3947502" y="3111970"/>
              <a:ext cx="285340" cy="3170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R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F475892-5B32-4323-B9A3-CF77BCAAE2F3}"/>
              </a:ext>
            </a:extLst>
          </p:cNvPr>
          <p:cNvSpPr/>
          <p:nvPr/>
        </p:nvSpPr>
        <p:spPr>
          <a:xfrm>
            <a:off x="7666580" y="2544552"/>
            <a:ext cx="1424539" cy="457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66090B-7516-40D5-AEF4-D384FDEF0FBB}"/>
              </a:ext>
            </a:extLst>
          </p:cNvPr>
          <p:cNvGrpSpPr/>
          <p:nvPr/>
        </p:nvGrpSpPr>
        <p:grpSpPr>
          <a:xfrm>
            <a:off x="5491305" y="3259588"/>
            <a:ext cx="1430396" cy="55916"/>
            <a:chOff x="4959034" y="3396068"/>
            <a:chExt cx="1430396" cy="559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CDCA03-117A-498F-B0C6-D452A3996FCA}"/>
                </a:ext>
              </a:extLst>
            </p:cNvPr>
            <p:cNvSpPr/>
            <p:nvPr/>
          </p:nvSpPr>
          <p:spPr>
            <a:xfrm>
              <a:off x="4964891" y="3396068"/>
              <a:ext cx="1424539" cy="457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A2E7A9-0A86-4597-8317-0982BF05D9FA}"/>
                </a:ext>
              </a:extLst>
            </p:cNvPr>
            <p:cNvSpPr/>
            <p:nvPr/>
          </p:nvSpPr>
          <p:spPr>
            <a:xfrm rot="20531717">
              <a:off x="4959034" y="3406265"/>
              <a:ext cx="1424539" cy="4571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C2BEF40-111E-4557-9877-FAEA0208A6C0}"/>
              </a:ext>
            </a:extLst>
          </p:cNvPr>
          <p:cNvSpPr/>
          <p:nvPr/>
        </p:nvSpPr>
        <p:spPr>
          <a:xfrm>
            <a:off x="7818980" y="2696952"/>
            <a:ext cx="1424539" cy="4571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8B8526-A775-4007-8E7D-A2CF8F2F849C}"/>
              </a:ext>
            </a:extLst>
          </p:cNvPr>
          <p:cNvGrpSpPr/>
          <p:nvPr/>
        </p:nvGrpSpPr>
        <p:grpSpPr>
          <a:xfrm>
            <a:off x="7665177" y="4089991"/>
            <a:ext cx="1526274" cy="668875"/>
            <a:chOff x="3416490" y="2183642"/>
            <a:chExt cx="1526274" cy="66887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2254923-E1FE-461B-A16C-BEA89BFC742F}"/>
                </a:ext>
              </a:extLst>
            </p:cNvPr>
            <p:cNvSpPr/>
            <p:nvPr/>
          </p:nvSpPr>
          <p:spPr>
            <a:xfrm>
              <a:off x="3957851" y="2183642"/>
              <a:ext cx="443552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AD770E-66C4-4270-81FC-4099AA5B0297}"/>
                </a:ext>
              </a:extLst>
            </p:cNvPr>
            <p:cNvSpPr/>
            <p:nvPr/>
          </p:nvSpPr>
          <p:spPr>
            <a:xfrm>
              <a:off x="3957851" y="2552266"/>
              <a:ext cx="443552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93D80B2-074C-435C-B5E0-0D64AF3E225D}"/>
                </a:ext>
              </a:extLst>
            </p:cNvPr>
            <p:cNvSpPr/>
            <p:nvPr/>
          </p:nvSpPr>
          <p:spPr>
            <a:xfrm>
              <a:off x="3416490" y="2552266"/>
              <a:ext cx="443552" cy="30025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95F331-1A52-44C9-83CE-19BC866BE78E}"/>
                </a:ext>
              </a:extLst>
            </p:cNvPr>
            <p:cNvSpPr/>
            <p:nvPr/>
          </p:nvSpPr>
          <p:spPr>
            <a:xfrm>
              <a:off x="4499212" y="2552265"/>
              <a:ext cx="443552" cy="30025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D67CBE7-D963-49C6-80B7-05AFB5EDA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627" y="2251879"/>
              <a:ext cx="0" cy="15012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038403-C083-4DAC-A0C2-506CBC931457}"/>
                </a:ext>
              </a:extLst>
            </p:cNvPr>
            <p:cNvCxnSpPr>
              <a:cxnSpLocks/>
            </p:cNvCxnSpPr>
            <p:nvPr/>
          </p:nvCxnSpPr>
          <p:spPr>
            <a:xfrm>
              <a:off x="4179627" y="2631133"/>
              <a:ext cx="0" cy="16395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B3E2155-D59B-4340-B90C-DBF71076B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707" y="2702390"/>
              <a:ext cx="17465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886EC48-ED77-4E83-BAE7-B795F7AC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997" y="2702390"/>
              <a:ext cx="17253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FF009B-FE8C-4B86-BEBF-DD0C1033FECD}"/>
              </a:ext>
            </a:extLst>
          </p:cNvPr>
          <p:cNvGrpSpPr/>
          <p:nvPr/>
        </p:nvGrpSpPr>
        <p:grpSpPr>
          <a:xfrm>
            <a:off x="6984648" y="4305279"/>
            <a:ext cx="443552" cy="312769"/>
            <a:chOff x="1312460" y="4287672"/>
            <a:chExt cx="443552" cy="31276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5C974A-C7DF-4873-ADD4-73E7D6527B74}"/>
                </a:ext>
              </a:extLst>
            </p:cNvPr>
            <p:cNvSpPr/>
            <p:nvPr/>
          </p:nvSpPr>
          <p:spPr>
            <a:xfrm>
              <a:off x="1312460" y="4287672"/>
              <a:ext cx="443552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B788E2-5163-4C99-A0CA-6350FEC9A565}"/>
                </a:ext>
              </a:extLst>
            </p:cNvPr>
            <p:cNvSpPr/>
            <p:nvPr/>
          </p:nvSpPr>
          <p:spPr>
            <a:xfrm>
              <a:off x="1387398" y="4292664"/>
              <a:ext cx="28405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6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101</TotalTime>
  <Words>263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Impact</vt:lpstr>
      <vt:lpstr>Stencil</vt:lpstr>
      <vt:lpstr>Main Event</vt:lpstr>
      <vt:lpstr>Prisoners’ Dilemma: A battle for survival</vt:lpstr>
      <vt:lpstr>Imagine….</vt:lpstr>
      <vt:lpstr>Welcome to….</vt:lpstr>
      <vt:lpstr>How to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Prisonner’s Dilemma: A battle for survival</dc:title>
  <dc:creator>Camilla Xu</dc:creator>
  <cp:lastModifiedBy>Camilla Xu</cp:lastModifiedBy>
  <cp:revision>17</cp:revision>
  <dcterms:created xsi:type="dcterms:W3CDTF">2018-11-30T05:46:49Z</dcterms:created>
  <dcterms:modified xsi:type="dcterms:W3CDTF">2018-12-02T22:54:14Z</dcterms:modified>
</cp:coreProperties>
</file>