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02" d="100"/>
          <a:sy n="102" d="100"/>
        </p:scale>
        <p:origin x="19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9E97-FE6E-EDFC-5B05-E8578B503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510E2-73E6-BD3E-C2EE-C2409FEB7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AD3B3-E30A-90DA-D3C2-652CBABE9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7479C-F02F-B371-0C93-65D670FFC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D1500-CE7B-85FB-209E-2749643E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465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159F-FD27-E34A-4750-652268FB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41AA1-16C2-C448-DFFE-371485E24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D18C0-5437-05DB-6466-F731B3C3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F138-3934-CE68-454B-940C9AAC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CE773-D51E-E33D-C581-35F34862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65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C7410-4D53-6E69-3EB0-02539BD7D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1BD6B-5B3E-B1D1-888E-B4F4D1E1E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445BA-6812-56F6-04CE-9BD6D6CDC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DECAF-CEED-6C68-7880-969EEF239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6D185-4140-5CCF-5171-DF4C3BF4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379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CE0E-4EEA-8E82-83CF-41548C95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E25E9-149D-FECA-1FDF-6626E2128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35980-E9C0-014D-4A90-ADE65DE8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2E530-A4B4-F62A-402E-30D2ACF3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87EEA-E719-B4E4-02FC-1EB8096CF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4127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DAEE6-D9CF-CE65-95F8-8EA1E392C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5FD3-A4A5-331B-DE46-5ABEB314C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8814-C1CF-5BA7-8651-B9A4D030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68C58-6C46-7768-35B4-0B9A634E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4D66-59A9-C2FA-F096-F8F908D9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40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DE2F1-3ECA-41AD-5914-8C824AB46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3BEF9-2F85-57C6-E10A-B19E42537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CD67B-09C2-4D59-969A-E333E8427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157C3-925C-67B1-056C-CE0B4169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30EF1-D6AC-5B42-E341-EFA58377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865E2-C38B-D622-737C-376CB9797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378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07AB-DE26-F636-5EA1-460A386A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BD08D-F392-F5F8-6557-623DFD212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0362-36D7-4D2D-8E8C-EB999E38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F2DD6-A83F-EA74-C36B-D99E31163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50269-B965-51CB-0C82-62F790744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AEAF1A-326A-A536-E64E-2E5E39CF7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0E7C8F-9C26-E7F6-75C0-E0857A17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90E8AD-C81D-0158-7342-291CC9EF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602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47DE9-F21A-2C2C-F439-CC71CFC6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0545B-E121-456D-9CE5-53AF21F6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752AE-CA18-3B39-8D4A-93C1A6A0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F0040-CBFF-4FD1-7631-76AEF96C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673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55F31-0B46-18BC-217D-D00861B7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0F740-E2DE-5B4F-BF03-6439D6323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F9BDC-C73E-6917-824B-A8486E10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41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7E25-8E8B-08DC-B5AC-AE93BCCE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9B6F0-392E-13E4-5F46-CCB29A2E0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E50D7-C709-E477-FE55-D6B68B1AA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416E5-8E75-DE62-54C2-1610D8F18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C0B48-260C-693C-359F-D8FAA16B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92F60-9361-3091-78AD-784FBCE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298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9870-4E5E-8449-FAE9-DCD9B9F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0855F-D49C-6257-5E0C-77D10C7441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13082-2466-DA28-AD79-6D6B882C1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1DF0B-C5CA-6F4F-89C0-38FCD0F0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8F6ED-F196-AA07-904A-3268F6178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E533D-2BA1-751B-C991-433F66F7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11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1A7C2-18BE-C60C-B22B-066B7D01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1A02-7C70-0BF1-9949-CACB43A2B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ACB4B-A7C5-9020-F706-948C47234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FC8B5-01DB-2744-82C4-679F48DB5BCE}" type="datetimeFigureOut">
              <a:rPr lang="en-CA" smtClean="0"/>
              <a:t>2025-09-24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5FDA2-D3EF-1C35-EF6B-8896DC0DA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8169B-2724-0A40-C95E-EA47C51E3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12621-928A-5046-8511-1DE8BBFFFC4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1634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8CEC625-3552-25B4-840B-C41F32B06B8A}"/>
              </a:ext>
            </a:extLst>
          </p:cNvPr>
          <p:cNvGrpSpPr/>
          <p:nvPr/>
        </p:nvGrpSpPr>
        <p:grpSpPr>
          <a:xfrm>
            <a:off x="1643604" y="13552"/>
            <a:ext cx="7778184" cy="6624828"/>
            <a:chOff x="1643604" y="13552"/>
            <a:chExt cx="7778184" cy="662482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9C7C75F-AE2B-62B7-FDAF-A564CD5DCFB4}"/>
                </a:ext>
              </a:extLst>
            </p:cNvPr>
            <p:cNvSpPr/>
            <p:nvPr/>
          </p:nvSpPr>
          <p:spPr>
            <a:xfrm>
              <a:off x="1956121" y="182258"/>
              <a:ext cx="7465667" cy="63449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pic>
          <p:nvPicPr>
            <p:cNvPr id="5" name="Picture 4" descr="A graph of different colored squares&#10;&#10;Description automatically generated">
              <a:extLst>
                <a:ext uri="{FF2B5EF4-FFF2-40B4-BE49-F238E27FC236}">
                  <a16:creationId xmlns:a16="http://schemas.microsoft.com/office/drawing/2014/main" id="{013FCFEC-9B7F-C850-1F20-F72355E15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7939" y="182258"/>
              <a:ext cx="6456122" cy="645612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312426C-F940-C52F-9A6D-CBC6508172B5}"/>
                </a:ext>
              </a:extLst>
            </p:cNvPr>
            <p:cNvSpPr txBox="1"/>
            <p:nvPr/>
          </p:nvSpPr>
          <p:spPr>
            <a:xfrm>
              <a:off x="1956121" y="1281586"/>
              <a:ext cx="233808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/>
                <a:t>Red-winged blackbird</a:t>
              </a:r>
            </a:p>
            <a:p>
              <a:pPr algn="r"/>
              <a:r>
                <a:rPr lang="en-CA" sz="1200" i="1" dirty="0"/>
                <a:t>Agelaius phoeniceus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34CFD7-7EE0-45DB-F409-6A7206457AF1}"/>
                </a:ext>
              </a:extLst>
            </p:cNvPr>
            <p:cNvSpPr txBox="1"/>
            <p:nvPr/>
          </p:nvSpPr>
          <p:spPr>
            <a:xfrm>
              <a:off x="2442258" y="1744168"/>
              <a:ext cx="1851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/>
                <a:t>Hermit thrush</a:t>
              </a:r>
            </a:p>
            <a:p>
              <a:pPr algn="r"/>
              <a:r>
                <a:rPr lang="en-CA" sz="1200" i="1" dirty="0" err="1"/>
                <a:t>Catharus</a:t>
              </a:r>
              <a:r>
                <a:rPr lang="en-CA" sz="1200" i="1" dirty="0"/>
                <a:t> </a:t>
              </a:r>
              <a:r>
                <a:rPr lang="en-CA" sz="1200" i="1" dirty="0" err="1"/>
                <a:t>guttatus</a:t>
              </a:r>
              <a:endParaRPr lang="en-CA" sz="1200" i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48E645-5895-B420-DD1F-F59AEA5C9E6D}"/>
                </a:ext>
              </a:extLst>
            </p:cNvPr>
            <p:cNvSpPr txBox="1"/>
            <p:nvPr/>
          </p:nvSpPr>
          <p:spPr>
            <a:xfrm>
              <a:off x="2442258" y="2206750"/>
              <a:ext cx="1851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/>
                <a:t>Song sparrow</a:t>
              </a:r>
            </a:p>
            <a:p>
              <a:pPr algn="r"/>
              <a:r>
                <a:rPr lang="en-CA" sz="1200" i="1" dirty="0" err="1"/>
                <a:t>Melospiza</a:t>
              </a:r>
              <a:r>
                <a:rPr lang="en-CA" sz="1200" i="1" dirty="0"/>
                <a:t> </a:t>
              </a:r>
              <a:r>
                <a:rPr lang="en-CA" sz="1200" i="1" dirty="0" err="1"/>
                <a:t>melodia</a:t>
              </a:r>
              <a:endParaRPr lang="en-CA" sz="1200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77C1A0-6D2D-E61C-347E-A9D8B21938BA}"/>
                </a:ext>
              </a:extLst>
            </p:cNvPr>
            <p:cNvSpPr txBox="1"/>
            <p:nvPr/>
          </p:nvSpPr>
          <p:spPr>
            <a:xfrm>
              <a:off x="1846499" y="2669332"/>
              <a:ext cx="243068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/>
                <a:t>Black-and-white warbler</a:t>
              </a:r>
            </a:p>
            <a:p>
              <a:pPr algn="r"/>
              <a:r>
                <a:rPr lang="en-CA" sz="1200" i="1" dirty="0" err="1"/>
                <a:t>Mniotilta</a:t>
              </a:r>
              <a:r>
                <a:rPr lang="en-CA" sz="1200" i="1" dirty="0"/>
                <a:t> varia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B9432C-836D-0FDF-2A17-FEEA11B3C361}"/>
                </a:ext>
              </a:extLst>
            </p:cNvPr>
            <p:cNvSpPr txBox="1"/>
            <p:nvPr/>
          </p:nvSpPr>
          <p:spPr>
            <a:xfrm>
              <a:off x="2442258" y="3131914"/>
              <a:ext cx="1851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/>
                <a:t>Ovenbird</a:t>
              </a:r>
            </a:p>
            <a:p>
              <a:pPr algn="r"/>
              <a:r>
                <a:rPr lang="en-CA" sz="1200" i="1" dirty="0" err="1"/>
                <a:t>Seiurus</a:t>
              </a:r>
              <a:r>
                <a:rPr lang="en-CA" sz="1200" i="1" dirty="0"/>
                <a:t> </a:t>
              </a:r>
              <a:r>
                <a:rPr lang="en-CA" sz="1200" i="1" dirty="0" err="1"/>
                <a:t>aurocapilla</a:t>
              </a:r>
              <a:endParaRPr lang="en-CA" sz="1200" i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648B89-53E2-4128-BC0C-D1D1E44AAD01}"/>
                </a:ext>
              </a:extLst>
            </p:cNvPr>
            <p:cNvSpPr txBox="1"/>
            <p:nvPr/>
          </p:nvSpPr>
          <p:spPr>
            <a:xfrm>
              <a:off x="2425233" y="4982242"/>
              <a:ext cx="1851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/>
                <a:t>American robin</a:t>
              </a:r>
            </a:p>
            <a:p>
              <a:pPr algn="r"/>
              <a:r>
                <a:rPr lang="en-CA" sz="1200" i="1" dirty="0"/>
                <a:t>Turdus </a:t>
              </a:r>
              <a:r>
                <a:rPr lang="en-CA" sz="1200" i="1" dirty="0" err="1"/>
                <a:t>migratorius</a:t>
              </a:r>
              <a:endParaRPr lang="en-CA" sz="1200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722B8C-1C35-54F6-67F0-45458758D1DB}"/>
                </a:ext>
              </a:extLst>
            </p:cNvPr>
            <p:cNvSpPr txBox="1"/>
            <p:nvPr/>
          </p:nvSpPr>
          <p:spPr>
            <a:xfrm>
              <a:off x="1643605" y="3594496"/>
              <a:ext cx="265060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/>
                <a:t>Yellow-</a:t>
              </a:r>
              <a:r>
                <a:rPr lang="en-CA" sz="1200" b="1" dirty="0" err="1"/>
                <a:t>rumped</a:t>
              </a:r>
              <a:r>
                <a:rPr lang="en-CA" sz="1200" b="1" dirty="0"/>
                <a:t> warbler</a:t>
              </a:r>
            </a:p>
            <a:p>
              <a:pPr algn="r"/>
              <a:r>
                <a:rPr lang="en-CA" sz="1200" i="1" dirty="0"/>
                <a:t>Setophaga coronate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F6C15CE-81E3-6FA1-48A7-ABEB961F1423}"/>
                </a:ext>
              </a:extLst>
            </p:cNvPr>
            <p:cNvSpPr txBox="1"/>
            <p:nvPr/>
          </p:nvSpPr>
          <p:spPr>
            <a:xfrm>
              <a:off x="1643604" y="4057078"/>
              <a:ext cx="2650603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dirty="0"/>
                <a:t>Black-throated green warbler</a:t>
              </a:r>
            </a:p>
            <a:p>
              <a:pPr algn="r"/>
              <a:r>
                <a:rPr lang="en-CA" sz="1200" i="1" dirty="0"/>
                <a:t>Setophaga virens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5330AB-6FD8-340A-C585-51E1AE0B3DCB}"/>
                </a:ext>
              </a:extLst>
            </p:cNvPr>
            <p:cNvSpPr txBox="1"/>
            <p:nvPr/>
          </p:nvSpPr>
          <p:spPr>
            <a:xfrm>
              <a:off x="2465774" y="4519660"/>
              <a:ext cx="1851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i="0" dirty="0">
                  <a:solidFill>
                    <a:srgbClr val="1F1F1F"/>
                  </a:solidFill>
                  <a:effectLst/>
                  <a:latin typeface="Aptos" panose="020B0004020202020204" pitchFamily="34" charset="0"/>
                </a:rPr>
                <a:t>American Goldfinch</a:t>
              </a:r>
            </a:p>
            <a:p>
              <a:pPr algn="r"/>
              <a:r>
                <a:rPr lang="en-CA" sz="1200" i="1" dirty="0"/>
                <a:t>Spinus tristis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2C7B59D-4E9A-68A8-79F5-5CF75C522A7E}"/>
                </a:ext>
              </a:extLst>
            </p:cNvPr>
            <p:cNvSpPr txBox="1"/>
            <p:nvPr/>
          </p:nvSpPr>
          <p:spPr>
            <a:xfrm>
              <a:off x="2442258" y="5444824"/>
              <a:ext cx="18519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1200" b="1" i="0" dirty="0">
                  <a:solidFill>
                    <a:srgbClr val="1F1F1F"/>
                  </a:solidFill>
                  <a:effectLst/>
                  <a:latin typeface="Aptos" panose="020B0004020202020204" pitchFamily="34" charset="0"/>
                </a:rPr>
                <a:t>Blue-headed vireo</a:t>
              </a:r>
            </a:p>
            <a:p>
              <a:pPr algn="r"/>
              <a:r>
                <a:rPr lang="en-CA" sz="1200" i="1" dirty="0">
                  <a:latin typeface="Aptos" panose="020B0004020202020204" pitchFamily="34" charset="0"/>
                </a:rPr>
                <a:t>Vireo solitarius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CDF6B67-B29F-4739-2DC6-8243BBCFFA47}"/>
                </a:ext>
              </a:extLst>
            </p:cNvPr>
            <p:cNvSpPr/>
            <p:nvPr/>
          </p:nvSpPr>
          <p:spPr>
            <a:xfrm>
              <a:off x="4294208" y="204364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23FCC7E-A092-AEB3-2E65-AF401E8956E9}"/>
                </a:ext>
              </a:extLst>
            </p:cNvPr>
            <p:cNvSpPr/>
            <p:nvPr/>
          </p:nvSpPr>
          <p:spPr>
            <a:xfrm>
              <a:off x="4794503" y="693303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2CD84D-ADD4-BB55-BCDC-80FE4ED1BCB7}"/>
                </a:ext>
              </a:extLst>
            </p:cNvPr>
            <p:cNvSpPr/>
            <p:nvPr/>
          </p:nvSpPr>
          <p:spPr>
            <a:xfrm>
              <a:off x="5219512" y="1131436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9D6EEB6-65A5-FB1E-0ACA-99AF5DD85F65}"/>
                </a:ext>
              </a:extLst>
            </p:cNvPr>
            <p:cNvSpPr/>
            <p:nvPr/>
          </p:nvSpPr>
          <p:spPr>
            <a:xfrm>
              <a:off x="5744299" y="1630047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B0729BF-6341-F512-70EA-73FB269166F0}"/>
                </a:ext>
              </a:extLst>
            </p:cNvPr>
            <p:cNvSpPr/>
            <p:nvPr/>
          </p:nvSpPr>
          <p:spPr>
            <a:xfrm>
              <a:off x="6206616" y="2087695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2DA890-C1F2-371A-1DD6-CABBDB45E30F}"/>
                </a:ext>
              </a:extLst>
            </p:cNvPr>
            <p:cNvSpPr/>
            <p:nvPr/>
          </p:nvSpPr>
          <p:spPr>
            <a:xfrm>
              <a:off x="6690841" y="2545343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F6CB46-54C3-C02C-8BD4-A324D9F9E234}"/>
                </a:ext>
              </a:extLst>
            </p:cNvPr>
            <p:cNvSpPr/>
            <p:nvPr/>
          </p:nvSpPr>
          <p:spPr>
            <a:xfrm>
              <a:off x="7095284" y="3002991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0F1CBD4-A750-FD5F-B055-4D4EB9FA34E3}"/>
                </a:ext>
              </a:extLst>
            </p:cNvPr>
            <p:cNvSpPr/>
            <p:nvPr/>
          </p:nvSpPr>
          <p:spPr>
            <a:xfrm>
              <a:off x="7544464" y="3460639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E108AB-D7B2-3E31-785A-7CC4F22DAD37}"/>
                </a:ext>
              </a:extLst>
            </p:cNvPr>
            <p:cNvSpPr/>
            <p:nvPr/>
          </p:nvSpPr>
          <p:spPr>
            <a:xfrm>
              <a:off x="8044775" y="3930660"/>
              <a:ext cx="925974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43B606-ABE3-0BC7-0A00-EFE9BE22EF75}"/>
                </a:ext>
              </a:extLst>
            </p:cNvPr>
            <p:cNvSpPr/>
            <p:nvPr/>
          </p:nvSpPr>
          <p:spPr>
            <a:xfrm>
              <a:off x="8603850" y="4400681"/>
              <a:ext cx="720211" cy="1036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40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AB20A57-DE14-9F5D-6B40-0EF50A80E513}"/>
                </a:ext>
              </a:extLst>
            </p:cNvPr>
            <p:cNvSpPr txBox="1"/>
            <p:nvPr/>
          </p:nvSpPr>
          <p:spPr>
            <a:xfrm rot="16200000">
              <a:off x="3914953" y="512150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A. phoeniceus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3A889E5-24E9-D6D7-0FFA-38E58F15BD54}"/>
                </a:ext>
              </a:extLst>
            </p:cNvPr>
            <p:cNvSpPr txBox="1"/>
            <p:nvPr/>
          </p:nvSpPr>
          <p:spPr>
            <a:xfrm rot="16200000">
              <a:off x="4354214" y="944592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C. </a:t>
              </a:r>
              <a:r>
                <a:rPr lang="en-CA" sz="1050" i="1" dirty="0" err="1"/>
                <a:t>guttatus</a:t>
              </a:r>
              <a:endParaRPr lang="en-CA" sz="1050" i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9D0291C-A3AA-3792-5070-CF5FD103F880}"/>
                </a:ext>
              </a:extLst>
            </p:cNvPr>
            <p:cNvSpPr txBox="1"/>
            <p:nvPr/>
          </p:nvSpPr>
          <p:spPr>
            <a:xfrm rot="16200000">
              <a:off x="4832995" y="1428946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M. </a:t>
              </a:r>
              <a:r>
                <a:rPr lang="en-CA" sz="1050" i="1" dirty="0" err="1"/>
                <a:t>melodia</a:t>
              </a:r>
              <a:endParaRPr lang="en-CA" sz="1050" i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34DFFB-1F09-05C3-08F1-2617E7951C0E}"/>
                </a:ext>
              </a:extLst>
            </p:cNvPr>
            <p:cNvSpPr txBox="1"/>
            <p:nvPr/>
          </p:nvSpPr>
          <p:spPr>
            <a:xfrm rot="16200000">
              <a:off x="5295313" y="1846301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M. varia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DC4E02A-979D-80DE-F695-F26B5A9151D1}"/>
                </a:ext>
              </a:extLst>
            </p:cNvPr>
            <p:cNvSpPr txBox="1"/>
            <p:nvPr/>
          </p:nvSpPr>
          <p:spPr>
            <a:xfrm rot="16200000">
              <a:off x="5737056" y="2346501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S. </a:t>
              </a:r>
              <a:r>
                <a:rPr lang="en-CA" sz="1050" i="1" dirty="0" err="1"/>
                <a:t>aurocapilla</a:t>
              </a:r>
              <a:endParaRPr lang="en-CA" sz="1050" i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9F7DEA8-B5B0-1573-01EC-327441FF6AE9}"/>
                </a:ext>
              </a:extLst>
            </p:cNvPr>
            <p:cNvSpPr txBox="1"/>
            <p:nvPr/>
          </p:nvSpPr>
          <p:spPr>
            <a:xfrm rot="16200000">
              <a:off x="6200956" y="2821668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S. coronate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391BDF5-E911-9631-BE4A-5FFECFD7B94D}"/>
                </a:ext>
              </a:extLst>
            </p:cNvPr>
            <p:cNvSpPr txBox="1"/>
            <p:nvPr/>
          </p:nvSpPr>
          <p:spPr>
            <a:xfrm rot="16200000">
              <a:off x="6665975" y="3281945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S. virens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56E2AD2-AEFD-5559-1F18-0ED581FEFDF0}"/>
                </a:ext>
              </a:extLst>
            </p:cNvPr>
            <p:cNvSpPr txBox="1"/>
            <p:nvPr/>
          </p:nvSpPr>
          <p:spPr>
            <a:xfrm rot="16200000">
              <a:off x="7146480" y="3720517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S. tristis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DF1E967-1A76-A514-2199-088FE069793D}"/>
                </a:ext>
              </a:extLst>
            </p:cNvPr>
            <p:cNvSpPr txBox="1"/>
            <p:nvPr/>
          </p:nvSpPr>
          <p:spPr>
            <a:xfrm rot="16200000">
              <a:off x="7614595" y="4158739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T. </a:t>
              </a:r>
              <a:r>
                <a:rPr lang="en-CA" sz="1050" i="1" dirty="0" err="1"/>
                <a:t>migratorius</a:t>
              </a:r>
              <a:endParaRPr lang="en-CA" sz="1050" i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0E5870E-ECF1-43BB-429A-CBEC1A3E0380}"/>
                </a:ext>
              </a:extLst>
            </p:cNvPr>
            <p:cNvSpPr txBox="1"/>
            <p:nvPr/>
          </p:nvSpPr>
          <p:spPr>
            <a:xfrm rot="16200000">
              <a:off x="8073341" y="4648186"/>
              <a:ext cx="1258806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CA" sz="1050" i="1" dirty="0"/>
                <a:t>V. solitarius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70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Katherine Hébert</dc:creator>
  <cp:lastModifiedBy>Katherine Hébert</cp:lastModifiedBy>
  <cp:revision>1</cp:revision>
  <dcterms:created xsi:type="dcterms:W3CDTF">2025-09-24T23:31:08Z</dcterms:created>
  <dcterms:modified xsi:type="dcterms:W3CDTF">2025-09-24T23:54:05Z</dcterms:modified>
</cp:coreProperties>
</file>