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E1BBA-2DBB-4DC0-91DB-F53163C3A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00C9F6-213D-4DC0-9066-FA827B58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C25BA-9F8B-423C-AD5F-F47FC7DF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5347E-74EC-47A5-A1BF-CAAB38C7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449B8-7A79-4F6A-A2EE-33DCBCB1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8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F5DFD-95C9-4B35-8CEA-2A2852A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88A75-143B-4569-9CFE-37F10FBD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DE107F-AEC6-446B-96DB-2A1D90ED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5B33E-66BC-418B-A64F-B3D5C173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0AC4F-9C0B-491C-B86C-446179BF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5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A4FF6F-E6EA-49CD-8188-A1C1BE37E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BDAF62-4891-4D2F-8415-BC38E16D4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AD06A1-5D42-4B7C-9F5F-B91627ED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FF7ED-335D-42EA-81C3-1AA541C4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2DD1D-84AF-4C72-A846-B3743FC2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43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751DB-4768-4DE6-AACF-CB348A26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386C3-337C-454E-98EB-B32AA14F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B7A61F-C9CC-4EDD-8606-755DF2CA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B2A775-FDB3-4A5B-91BC-2D3CEEA3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78233-C24C-486F-B84C-38FE864F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8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D4A7E-1F8E-4293-8AB3-2B5DBF9B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2FFE49-853A-473F-93C0-80506028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3F0A36-D5BA-4560-AFD4-7CE8A608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0F3B87-C153-48B1-9315-3BD45ECE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1F167-9E27-4935-956E-C5A0AF5B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43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DBC15-0A83-470D-BDB0-F3C55FF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D289D-2EB0-416C-AB9F-A3119847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9D4BA9-FF49-4897-A9CA-CD28E0049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DD2163-50D8-4E72-9E2A-22C63F00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38648D-02F1-4599-B38E-42BA40EB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CAF6B-E329-4B79-AEF3-400EC125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34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3392C-0A3C-40FC-87D3-D14F9945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0FF5B1-5033-41A3-A435-434F55D8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DB8DA3-D2F8-47AD-B593-33A8E6C7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6F5D3F-4E73-4B80-98E9-9AD2ED577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26833A-8636-439B-91E7-EA406E446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A526E8-1DDC-48A0-83DF-B869F423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E2D277-DCD2-4D75-84C2-0D84DCE8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F6B12D-688C-4717-A2ED-0A9D0CEE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3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34884-F16B-4080-87ED-09C3BB49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E802BF-3C03-40D1-95E7-53A7874F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C68B80-B16B-435F-984B-74388A95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ACC562-F36D-45C6-876F-79AA47B3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1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CEED3B-FF14-4FDC-98BF-ACF5FCEE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BF5484-A27F-4C5E-B65B-084632AE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9C81A-BCF5-414A-A62C-BCC9FA4F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5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322C6-AA65-445C-914B-B7D45538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971FAF-B83E-4DED-A5A0-6D00C11B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05A99E-4DFE-486A-931B-FC93D081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04FCD9-C39C-4187-BB54-3A77E10E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BC7D7-B80F-4577-910E-7122DABF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ED5140-4EDD-4DEF-BC33-2C9C8615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48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CFBE-9CA1-4C84-B11E-024945B4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95D841-6B5F-423F-9825-1DE7C0694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98B5E-ED02-452D-9091-A1C18C61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2BF791-8370-4E6F-97C0-3CFEFD82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CE1801-BC35-499E-8E34-03D27DD9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484D59-9B54-46F9-B87B-3827F4A5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86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5F7621-2F17-4CBF-B115-08FD2F98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0A5532-42C7-4AC4-978D-C82CD1C3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E06A0-F3F9-4CCE-B194-315BF4226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5502-C854-4C65-98C5-273D6DF1073A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824EA-7A7B-4DE3-8156-2F1E3A727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3EFF6-D4EB-43C9-909F-599B37948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6560-BC38-48D8-ADF0-2EACD38A0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61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E7812235-4B0B-4ABF-9C2C-EB20CC826456}"/>
              </a:ext>
            </a:extLst>
          </p:cNvPr>
          <p:cNvGrpSpPr/>
          <p:nvPr/>
        </p:nvGrpSpPr>
        <p:grpSpPr>
          <a:xfrm>
            <a:off x="1775637" y="1736620"/>
            <a:ext cx="8973879" cy="2867277"/>
            <a:chOff x="2711302" y="2480899"/>
            <a:chExt cx="8973879" cy="2867277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D6AADD62-EAAD-4A86-BE60-3039350D402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730" y="4880344"/>
              <a:ext cx="8899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5D43B45-5923-4B0A-9F7A-282456532835}"/>
                </a:ext>
              </a:extLst>
            </p:cNvPr>
            <p:cNvGrpSpPr/>
            <p:nvPr/>
          </p:nvGrpSpPr>
          <p:grpSpPr>
            <a:xfrm>
              <a:off x="2711302" y="4744927"/>
              <a:ext cx="797442" cy="603249"/>
              <a:chOff x="2791046" y="5209953"/>
              <a:chExt cx="797442" cy="603249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0D54F0F8-E6CB-4CCA-8878-AC64B8D68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134" y="5209953"/>
                <a:ext cx="0" cy="2339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B818F31-202B-43B6-B9A2-CAA441CE4AEE}"/>
                  </a:ext>
                </a:extLst>
              </p:cNvPr>
              <p:cNvSpPr txBox="1"/>
              <p:nvPr/>
            </p:nvSpPr>
            <p:spPr>
              <a:xfrm>
                <a:off x="2791046" y="5443870"/>
                <a:ext cx="797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VSYNC</a:t>
                </a: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897B19C3-A51A-4448-8CEF-1DAB3177B7B7}"/>
                </a:ext>
              </a:extLst>
            </p:cNvPr>
            <p:cNvGrpSpPr/>
            <p:nvPr/>
          </p:nvGrpSpPr>
          <p:grpSpPr>
            <a:xfrm>
              <a:off x="5504563" y="4744927"/>
              <a:ext cx="797442" cy="603249"/>
              <a:chOff x="2791046" y="5209953"/>
              <a:chExt cx="797442" cy="603249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B3EB4C3-3259-481F-ADCF-89000B3B9C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134" y="5209953"/>
                <a:ext cx="0" cy="2339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FBF6875-FC5A-40D0-A73E-6C3C3AB297EE}"/>
                  </a:ext>
                </a:extLst>
              </p:cNvPr>
              <p:cNvSpPr txBox="1"/>
              <p:nvPr/>
            </p:nvSpPr>
            <p:spPr>
              <a:xfrm>
                <a:off x="2791046" y="5443870"/>
                <a:ext cx="797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VSYNC</a:t>
                </a: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04B6B546-DE02-45EF-B906-9F7353AB104A}"/>
                </a:ext>
              </a:extLst>
            </p:cNvPr>
            <p:cNvGrpSpPr/>
            <p:nvPr/>
          </p:nvGrpSpPr>
          <p:grpSpPr>
            <a:xfrm>
              <a:off x="8297825" y="4744927"/>
              <a:ext cx="797442" cy="603249"/>
              <a:chOff x="2791046" y="5209953"/>
              <a:chExt cx="797442" cy="603249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E194155D-21B4-42DC-98AF-5F1DC55F5F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134" y="5209953"/>
                <a:ext cx="0" cy="2339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99EF70B-F997-4A39-AA18-4478387D67FA}"/>
                  </a:ext>
                </a:extLst>
              </p:cNvPr>
              <p:cNvSpPr txBox="1"/>
              <p:nvPr/>
            </p:nvSpPr>
            <p:spPr>
              <a:xfrm>
                <a:off x="2791046" y="5443870"/>
                <a:ext cx="797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VSYNC</a:t>
                </a:r>
              </a:p>
            </p:txBody>
          </p:sp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F987CA5-65DF-4678-BC53-C9E9122EF3EC}"/>
                </a:ext>
              </a:extLst>
            </p:cNvPr>
            <p:cNvSpPr txBox="1"/>
            <p:nvPr/>
          </p:nvSpPr>
          <p:spPr>
            <a:xfrm>
              <a:off x="3230746" y="4160152"/>
              <a:ext cx="2530549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Application Renderer</a:t>
              </a:r>
            </a:p>
            <a:p>
              <a:pPr algn="ctr"/>
              <a:r>
                <a:rPr lang="fr-FR" sz="1400" dirty="0"/>
                <a:t>Generates frame 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D52B835-8F49-4647-8CCD-28AFC43139A5}"/>
                </a:ext>
              </a:extLst>
            </p:cNvPr>
            <p:cNvSpPr txBox="1"/>
            <p:nvPr/>
          </p:nvSpPr>
          <p:spPr>
            <a:xfrm>
              <a:off x="6024007" y="3317869"/>
              <a:ext cx="2530549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Application Renderer</a:t>
              </a:r>
            </a:p>
            <a:p>
              <a:pPr algn="ctr"/>
              <a:r>
                <a:rPr lang="fr-FR" sz="1400" dirty="0"/>
                <a:t>Generates frame N+1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D181CD8-89F0-4209-8B1D-79E1C866A423}"/>
                </a:ext>
              </a:extLst>
            </p:cNvPr>
            <p:cNvSpPr txBox="1"/>
            <p:nvPr/>
          </p:nvSpPr>
          <p:spPr>
            <a:xfrm>
              <a:off x="8891698" y="2480899"/>
              <a:ext cx="2530549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Application Renderer</a:t>
              </a:r>
            </a:p>
            <a:p>
              <a:pPr algn="ctr"/>
              <a:r>
                <a:rPr lang="fr-FR" sz="1400" dirty="0"/>
                <a:t>Generates frame N+2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D8F0700-DA22-4821-8491-2BF79B57ECB9}"/>
                </a:ext>
              </a:extLst>
            </p:cNvPr>
            <p:cNvSpPr txBox="1"/>
            <p:nvPr/>
          </p:nvSpPr>
          <p:spPr>
            <a:xfrm>
              <a:off x="6024008" y="4154842"/>
              <a:ext cx="2530549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SurfaceFlinger</a:t>
              </a:r>
            </a:p>
            <a:p>
              <a:pPr algn="ctr"/>
              <a:r>
                <a:rPr lang="fr-FR" sz="1400" dirty="0"/>
                <a:t>Composes frame 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0686F2D-C416-4381-9D4D-40C1A64A2989}"/>
                </a:ext>
              </a:extLst>
            </p:cNvPr>
            <p:cNvSpPr txBox="1"/>
            <p:nvPr/>
          </p:nvSpPr>
          <p:spPr>
            <a:xfrm>
              <a:off x="8891698" y="3317870"/>
              <a:ext cx="2530549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SurfaceFlinger</a:t>
              </a:r>
            </a:p>
            <a:p>
              <a:pPr algn="ctr"/>
              <a:r>
                <a:rPr lang="fr-FR" sz="1400" dirty="0"/>
                <a:t>Composes frame N+1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A7E76D0-30F3-4A34-9863-8BDBE380122D}"/>
                </a:ext>
              </a:extLst>
            </p:cNvPr>
            <p:cNvSpPr txBox="1"/>
            <p:nvPr/>
          </p:nvSpPr>
          <p:spPr>
            <a:xfrm>
              <a:off x="8891698" y="4154842"/>
              <a:ext cx="2530549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Hardware Composer</a:t>
              </a:r>
              <a:r>
                <a:rPr lang="fr-FR" sz="1400" dirty="0"/>
                <a:t> Displays frame N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DC935F44-62D8-4934-8153-F04EC6B2701B}"/>
              </a:ext>
            </a:extLst>
          </p:cNvPr>
          <p:cNvSpPr txBox="1"/>
          <p:nvPr/>
        </p:nvSpPr>
        <p:spPr>
          <a:xfrm>
            <a:off x="10366523" y="4223932"/>
            <a:ext cx="616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165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35EB7B44-59AC-4BAA-A3B7-846AF67DA975}"/>
              </a:ext>
            </a:extLst>
          </p:cNvPr>
          <p:cNvSpPr txBox="1"/>
          <p:nvPr/>
        </p:nvSpPr>
        <p:spPr>
          <a:xfrm>
            <a:off x="3469426" y="2218313"/>
            <a:ext cx="132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Responsive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0B3DD1E-0130-4B0F-B899-4920684422A4}"/>
              </a:ext>
            </a:extLst>
          </p:cNvPr>
          <p:cNvSpPr txBox="1"/>
          <p:nvPr/>
        </p:nvSpPr>
        <p:spPr>
          <a:xfrm>
            <a:off x="10146324" y="1301506"/>
            <a:ext cx="111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Progressive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644990-9B46-4585-846B-4140F8133861}"/>
              </a:ext>
            </a:extLst>
          </p:cNvPr>
          <p:cNvSpPr txBox="1"/>
          <p:nvPr/>
        </p:nvSpPr>
        <p:spPr>
          <a:xfrm>
            <a:off x="1030490" y="3502292"/>
            <a:ext cx="132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Discoverable</a:t>
            </a:r>
            <a:endParaRPr lang="fr-FR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FB12906-BB71-4064-B4C7-BBC6F00774E6}"/>
              </a:ext>
            </a:extLst>
          </p:cNvPr>
          <p:cNvSpPr txBox="1"/>
          <p:nvPr/>
        </p:nvSpPr>
        <p:spPr>
          <a:xfrm>
            <a:off x="5883212" y="2686502"/>
            <a:ext cx="210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Connectivity-</a:t>
            </a:r>
            <a:r>
              <a:rPr lang="fr-FR" sz="1400" dirty="0" err="1"/>
              <a:t>independant</a:t>
            </a:r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9221841-F5B6-4A4D-A2AD-7FF69F4D230B}"/>
              </a:ext>
            </a:extLst>
          </p:cNvPr>
          <p:cNvSpPr txBox="1"/>
          <p:nvPr/>
        </p:nvSpPr>
        <p:spPr>
          <a:xfrm>
            <a:off x="1030490" y="3021389"/>
            <a:ext cx="111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Installable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981A932-7D0D-455A-BAB1-1C36FA8FE9BE}"/>
              </a:ext>
            </a:extLst>
          </p:cNvPr>
          <p:cNvSpPr txBox="1"/>
          <p:nvPr/>
        </p:nvSpPr>
        <p:spPr>
          <a:xfrm>
            <a:off x="1030490" y="3983195"/>
            <a:ext cx="111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App-like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1CDD4B9-E07B-4717-AD01-50298CA78A4D}"/>
              </a:ext>
            </a:extLst>
          </p:cNvPr>
          <p:cNvSpPr txBox="1"/>
          <p:nvPr/>
        </p:nvSpPr>
        <p:spPr>
          <a:xfrm>
            <a:off x="3537921" y="3502292"/>
            <a:ext cx="111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Fresh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196C0D-6359-41E9-A753-D71BFDFB5959}"/>
              </a:ext>
            </a:extLst>
          </p:cNvPr>
          <p:cNvSpPr txBox="1"/>
          <p:nvPr/>
        </p:nvSpPr>
        <p:spPr>
          <a:xfrm>
            <a:off x="8302868" y="1814426"/>
            <a:ext cx="140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Re-engageable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216CBA3-8268-469F-BF95-FBF56F97EB6B}"/>
              </a:ext>
            </a:extLst>
          </p:cNvPr>
          <p:cNvSpPr txBox="1"/>
          <p:nvPr/>
        </p:nvSpPr>
        <p:spPr>
          <a:xfrm>
            <a:off x="8344425" y="5195668"/>
            <a:ext cx="111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Safe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EBC9887-4B04-4769-B760-C89791F7DF8B}"/>
              </a:ext>
            </a:extLst>
          </p:cNvPr>
          <p:cNvSpPr txBox="1"/>
          <p:nvPr/>
        </p:nvSpPr>
        <p:spPr>
          <a:xfrm>
            <a:off x="8344425" y="4760090"/>
            <a:ext cx="111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Linkable</a:t>
            </a:r>
            <a:endParaRPr lang="fr-FR" sz="14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1548B5E-795A-4C48-9B66-C22F5B1B64C0}"/>
              </a:ext>
            </a:extLst>
          </p:cNvPr>
          <p:cNvGrpSpPr/>
          <p:nvPr/>
        </p:nvGrpSpPr>
        <p:grpSpPr>
          <a:xfrm>
            <a:off x="5883212" y="1770019"/>
            <a:ext cx="2100530" cy="3393887"/>
            <a:chOff x="2332892" y="2098431"/>
            <a:chExt cx="2520462" cy="36693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8D46A9-CF8C-4A3B-85B1-37238E612788}"/>
                </a:ext>
              </a:extLst>
            </p:cNvPr>
            <p:cNvSpPr/>
            <p:nvPr/>
          </p:nvSpPr>
          <p:spPr>
            <a:xfrm>
              <a:off x="2332892" y="2098431"/>
              <a:ext cx="2520462" cy="3669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B3B6196-197C-4B9C-86AA-E9DDD7C2200F}"/>
                </a:ext>
              </a:extLst>
            </p:cNvPr>
            <p:cNvSpPr txBox="1"/>
            <p:nvPr/>
          </p:nvSpPr>
          <p:spPr>
            <a:xfrm>
              <a:off x="2332892" y="2098431"/>
              <a:ext cx="25204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Service </a:t>
              </a:r>
              <a:r>
                <a:rPr lang="fr-FR" dirty="0" err="1"/>
                <a:t>Worker</a:t>
              </a:r>
              <a:endParaRPr lang="fr-FR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65ADEF4-AC29-43CC-9094-E48DF106DC53}"/>
              </a:ext>
            </a:extLst>
          </p:cNvPr>
          <p:cNvGrpSpPr/>
          <p:nvPr/>
        </p:nvGrpSpPr>
        <p:grpSpPr>
          <a:xfrm>
            <a:off x="919394" y="1770019"/>
            <a:ext cx="2100530" cy="3408624"/>
            <a:chOff x="2332892" y="2098431"/>
            <a:chExt cx="2520462" cy="36693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BB3EB-2451-4010-9086-80077ECE5659}"/>
                </a:ext>
              </a:extLst>
            </p:cNvPr>
            <p:cNvSpPr/>
            <p:nvPr/>
          </p:nvSpPr>
          <p:spPr>
            <a:xfrm>
              <a:off x="2332892" y="2098431"/>
              <a:ext cx="2520462" cy="3669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5D19D45-4F90-431A-A279-1CD7F906480B}"/>
                </a:ext>
              </a:extLst>
            </p:cNvPr>
            <p:cNvSpPr txBox="1"/>
            <p:nvPr/>
          </p:nvSpPr>
          <p:spPr>
            <a:xfrm>
              <a:off x="2332892" y="2098431"/>
              <a:ext cx="25204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App </a:t>
              </a:r>
              <a:r>
                <a:rPr lang="fr-FR" dirty="0" err="1"/>
                <a:t>Manifest</a:t>
              </a:r>
              <a:endParaRPr lang="fr-FR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1CFC0A7-9C53-42F9-AB57-F9D493B13CE8}"/>
              </a:ext>
            </a:extLst>
          </p:cNvPr>
          <p:cNvGrpSpPr/>
          <p:nvPr/>
        </p:nvGrpSpPr>
        <p:grpSpPr>
          <a:xfrm>
            <a:off x="3421999" y="1771654"/>
            <a:ext cx="2100530" cy="3393887"/>
            <a:chOff x="2332892" y="2098431"/>
            <a:chExt cx="2520462" cy="36693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DEB4B7-330E-43DD-B76B-AE2551EDA3E1}"/>
                </a:ext>
              </a:extLst>
            </p:cNvPr>
            <p:cNvSpPr/>
            <p:nvPr/>
          </p:nvSpPr>
          <p:spPr>
            <a:xfrm>
              <a:off x="2332892" y="2098431"/>
              <a:ext cx="2520462" cy="3669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42773A5-EA25-49DE-802E-23EC38C4B449}"/>
                </a:ext>
              </a:extLst>
            </p:cNvPr>
            <p:cNvSpPr txBox="1"/>
            <p:nvPr/>
          </p:nvSpPr>
          <p:spPr>
            <a:xfrm>
              <a:off x="2332892" y="2098431"/>
              <a:ext cx="25204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App Shell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86A574A-4080-4C78-ACDB-AF91734EA875}"/>
              </a:ext>
            </a:extLst>
          </p:cNvPr>
          <p:cNvGrpSpPr/>
          <p:nvPr/>
        </p:nvGrpSpPr>
        <p:grpSpPr>
          <a:xfrm>
            <a:off x="732693" y="962641"/>
            <a:ext cx="9067800" cy="4720780"/>
            <a:chOff x="2332892" y="2088721"/>
            <a:chExt cx="2520462" cy="367903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281699-0158-4B46-9CA8-3B990E4AED30}"/>
                </a:ext>
              </a:extLst>
            </p:cNvPr>
            <p:cNvSpPr/>
            <p:nvPr/>
          </p:nvSpPr>
          <p:spPr>
            <a:xfrm>
              <a:off x="2332892" y="2098431"/>
              <a:ext cx="2520462" cy="3669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9E7B923-ED85-4392-9F29-71F7FEC00A0E}"/>
                </a:ext>
              </a:extLst>
            </p:cNvPr>
            <p:cNvSpPr txBox="1"/>
            <p:nvPr/>
          </p:nvSpPr>
          <p:spPr>
            <a:xfrm>
              <a:off x="2332892" y="2088721"/>
              <a:ext cx="2520462" cy="22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Web App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2B0B716-02C0-4026-A81D-BF2A7646D4E7}"/>
              </a:ext>
            </a:extLst>
          </p:cNvPr>
          <p:cNvGrpSpPr/>
          <p:nvPr/>
        </p:nvGrpSpPr>
        <p:grpSpPr>
          <a:xfrm>
            <a:off x="521677" y="225193"/>
            <a:ext cx="11038744" cy="6261984"/>
            <a:chOff x="2332892" y="2098431"/>
            <a:chExt cx="2520462" cy="366932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688632-3875-4AAC-8510-A2E1638FF674}"/>
                </a:ext>
              </a:extLst>
            </p:cNvPr>
            <p:cNvSpPr/>
            <p:nvPr/>
          </p:nvSpPr>
          <p:spPr>
            <a:xfrm>
              <a:off x="2332892" y="2098431"/>
              <a:ext cx="2520462" cy="3669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29208B1-1EC9-4CA8-8FFF-C0E775DC2BC3}"/>
                </a:ext>
              </a:extLst>
            </p:cNvPr>
            <p:cNvSpPr txBox="1"/>
            <p:nvPr/>
          </p:nvSpPr>
          <p:spPr>
            <a:xfrm>
              <a:off x="2332892" y="2098431"/>
              <a:ext cx="2520462" cy="252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Browser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9217820C-6BCE-4AE4-ADD1-427EAE5F585D}"/>
              </a:ext>
            </a:extLst>
          </p:cNvPr>
          <p:cNvSpPr txBox="1"/>
          <p:nvPr/>
        </p:nvSpPr>
        <p:spPr>
          <a:xfrm>
            <a:off x="10008414" y="1803850"/>
            <a:ext cx="140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Re-engageable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CBB882-5CA1-45A6-9EC5-5E84F812B3CF}"/>
              </a:ext>
            </a:extLst>
          </p:cNvPr>
          <p:cNvSpPr txBox="1"/>
          <p:nvPr/>
        </p:nvSpPr>
        <p:spPr>
          <a:xfrm>
            <a:off x="8302868" y="2231673"/>
            <a:ext cx="132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Responsive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DD366BE-08F5-4A0F-81CB-B38048F20D95}"/>
              </a:ext>
            </a:extLst>
          </p:cNvPr>
          <p:cNvSpPr txBox="1"/>
          <p:nvPr/>
        </p:nvSpPr>
        <p:spPr>
          <a:xfrm>
            <a:off x="3469426" y="2646306"/>
            <a:ext cx="220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Connectivity-</a:t>
            </a:r>
            <a:r>
              <a:rPr lang="fr-FR" sz="1400" dirty="0" err="1"/>
              <a:t>independant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0844F93-06E1-4883-9385-7642712C7570}"/>
              </a:ext>
            </a:extLst>
          </p:cNvPr>
          <p:cNvSpPr txBox="1"/>
          <p:nvPr/>
        </p:nvSpPr>
        <p:spPr>
          <a:xfrm>
            <a:off x="3488368" y="3074299"/>
            <a:ext cx="111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Installable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0EC5E45-5898-4066-8EAD-B510DAD0AD4C}"/>
              </a:ext>
            </a:extLst>
          </p:cNvPr>
          <p:cNvSpPr txBox="1"/>
          <p:nvPr/>
        </p:nvSpPr>
        <p:spPr>
          <a:xfrm>
            <a:off x="5883212" y="3021389"/>
            <a:ext cx="111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Installable</a:t>
            </a:r>
          </a:p>
        </p:txBody>
      </p:sp>
    </p:spTree>
    <p:extLst>
      <p:ext uri="{BB962C8B-B14F-4D97-AF65-F5344CB8AC3E}">
        <p14:creationId xmlns:p14="http://schemas.microsoft.com/office/powerpoint/2010/main" val="3697044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62</Words>
  <Application>Microsoft Office PowerPoint</Application>
  <PresentationFormat>Grand écran</PresentationFormat>
  <Paragraphs>35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Fournier Camille</dc:creator>
  <cp:lastModifiedBy>Fournier Camille</cp:lastModifiedBy>
  <cp:revision>7</cp:revision>
  <dcterms:created xsi:type="dcterms:W3CDTF">2020-05-12T08:48:51Z</dcterms:created>
  <dcterms:modified xsi:type="dcterms:W3CDTF">2020-05-14T10:16:30Z</dcterms:modified>
</cp:coreProperties>
</file>