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81" r:id="rId8"/>
    <p:sldId id="261" r:id="rId9"/>
    <p:sldId id="282" r:id="rId10"/>
    <p:sldId id="263" r:id="rId11"/>
    <p:sldId id="264" r:id="rId12"/>
    <p:sldId id="266" r:id="rId13"/>
    <p:sldId id="265" r:id="rId14"/>
    <p:sldId id="287" r:id="rId15"/>
    <p:sldId id="288" r:id="rId16"/>
    <p:sldId id="289" r:id="rId17"/>
    <p:sldId id="286" r:id="rId18"/>
    <p:sldId id="290" r:id="rId19"/>
    <p:sldId id="283" r:id="rId20"/>
    <p:sldId id="280" r:id="rId21"/>
    <p:sldId id="279" r:id="rId22"/>
    <p:sldId id="270" r:id="rId23"/>
    <p:sldId id="271" r:id="rId24"/>
    <p:sldId id="274" r:id="rId25"/>
    <p:sldId id="272" r:id="rId26"/>
    <p:sldId id="273" r:id="rId27"/>
    <p:sldId id="275" r:id="rId28"/>
    <p:sldId id="276" r:id="rId29"/>
    <p:sldId id="277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BESANÇON" initials="CB" lastIdx="1" clrIdx="0">
    <p:extLst>
      <p:ext uri="{19B8F6BF-5375-455C-9EA6-DF929625EA0E}">
        <p15:presenceInfo xmlns:p15="http://schemas.microsoft.com/office/powerpoint/2012/main" userId="S::camille.besancon@firalis.com::d70ca0d0-4898-4557-b61e-d5143d6d99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BESANÇON" userId="d70ca0d0-4898-4557-b61e-d5143d6d99e1" providerId="ADAL" clId="{D7103987-62AF-4648-8C67-BA43FE8D705D}"/>
    <pc:docChg chg="undo redo custSel addSld delSld modSld sldOrd">
      <pc:chgData name="Camille BESANÇON" userId="d70ca0d0-4898-4557-b61e-d5143d6d99e1" providerId="ADAL" clId="{D7103987-62AF-4648-8C67-BA43FE8D705D}" dt="2022-05-11T07:00:41.721" v="10748" actId="1582"/>
      <pc:docMkLst>
        <pc:docMk/>
      </pc:docMkLst>
      <pc:sldChg chg="modSp mod">
        <pc:chgData name="Camille BESANÇON" userId="d70ca0d0-4898-4557-b61e-d5143d6d99e1" providerId="ADAL" clId="{D7103987-62AF-4648-8C67-BA43FE8D705D}" dt="2022-05-09T17:26:07.736" v="7616" actId="403"/>
        <pc:sldMkLst>
          <pc:docMk/>
          <pc:sldMk cId="3249293420" sldId="256"/>
        </pc:sldMkLst>
        <pc:spChg chg="mod">
          <ac:chgData name="Camille BESANÇON" userId="d70ca0d0-4898-4557-b61e-d5143d6d99e1" providerId="ADAL" clId="{D7103987-62AF-4648-8C67-BA43FE8D705D}" dt="2022-05-09T17:26:07.736" v="7616" actId="403"/>
          <ac:spMkLst>
            <pc:docMk/>
            <pc:sldMk cId="3249293420" sldId="256"/>
            <ac:spMk id="2" creationId="{1B7F629E-4A47-4C05-A958-152AE98F10B6}"/>
          </ac:spMkLst>
        </pc:spChg>
        <pc:spChg chg="mod">
          <ac:chgData name="Camille BESANÇON" userId="d70ca0d0-4898-4557-b61e-d5143d6d99e1" providerId="ADAL" clId="{D7103987-62AF-4648-8C67-BA43FE8D705D}" dt="2022-05-09T17:25:37.597" v="7581" actId="20577"/>
          <ac:spMkLst>
            <pc:docMk/>
            <pc:sldMk cId="3249293420" sldId="256"/>
            <ac:spMk id="3" creationId="{FE1EBC54-E7C2-49D1-94DF-1CDB54238772}"/>
          </ac:spMkLst>
        </pc:spChg>
      </pc:sldChg>
      <pc:sldChg chg="addSp modSp mod">
        <pc:chgData name="Camille BESANÇON" userId="d70ca0d0-4898-4557-b61e-d5143d6d99e1" providerId="ADAL" clId="{D7103987-62AF-4648-8C67-BA43FE8D705D}" dt="2022-05-10T14:26:02.977" v="8800" actId="1076"/>
        <pc:sldMkLst>
          <pc:docMk/>
          <pc:sldMk cId="1675463237" sldId="257"/>
        </pc:sldMkLst>
        <pc:spChg chg="mod">
          <ac:chgData name="Camille BESANÇON" userId="d70ca0d0-4898-4557-b61e-d5143d6d99e1" providerId="ADAL" clId="{D7103987-62AF-4648-8C67-BA43FE8D705D}" dt="2022-05-10T14:25:54.114" v="8799" actId="404"/>
          <ac:spMkLst>
            <pc:docMk/>
            <pc:sldMk cId="1675463237" sldId="257"/>
            <ac:spMk id="2" creationId="{D0493F0D-DECD-4355-A933-CD3F73F6A475}"/>
          </ac:spMkLst>
        </pc:spChg>
        <pc:spChg chg="mod">
          <ac:chgData name="Camille BESANÇON" userId="d70ca0d0-4898-4557-b61e-d5143d6d99e1" providerId="ADAL" clId="{D7103987-62AF-4648-8C67-BA43FE8D705D}" dt="2022-05-09T17:29:59.952" v="8197" actId="20577"/>
          <ac:spMkLst>
            <pc:docMk/>
            <pc:sldMk cId="1675463237" sldId="257"/>
            <ac:spMk id="4" creationId="{48F51D1F-9858-4A02-A5EE-9795C1A9D5FE}"/>
          </ac:spMkLst>
        </pc:spChg>
        <pc:spChg chg="add mod">
          <ac:chgData name="Camille BESANÇON" userId="d70ca0d0-4898-4557-b61e-d5143d6d99e1" providerId="ADAL" clId="{D7103987-62AF-4648-8C67-BA43FE8D705D}" dt="2022-05-10T14:26:02.977" v="8800" actId="1076"/>
          <ac:spMkLst>
            <pc:docMk/>
            <pc:sldMk cId="1675463237" sldId="257"/>
            <ac:spMk id="5" creationId="{099BAB8D-7C53-B4FD-AB62-447A9ABD081A}"/>
          </ac:spMkLst>
        </pc:spChg>
        <pc:spChg chg="add">
          <ac:chgData name="Camille BESANÇON" userId="d70ca0d0-4898-4557-b61e-d5143d6d99e1" providerId="ADAL" clId="{D7103987-62AF-4648-8C67-BA43FE8D705D}" dt="2022-05-10T14:24:39.246" v="8721"/>
          <ac:spMkLst>
            <pc:docMk/>
            <pc:sldMk cId="1675463237" sldId="257"/>
            <ac:spMk id="6" creationId="{8D2C99D2-7300-9257-41CA-7240545A6C72}"/>
          </ac:spMkLst>
        </pc:spChg>
      </pc:sldChg>
      <pc:sldChg chg="modSp mod">
        <pc:chgData name="Camille BESANÇON" userId="d70ca0d0-4898-4557-b61e-d5143d6d99e1" providerId="ADAL" clId="{D7103987-62AF-4648-8C67-BA43FE8D705D}" dt="2022-05-10T14:26:15.675" v="8833" actId="1036"/>
        <pc:sldMkLst>
          <pc:docMk/>
          <pc:sldMk cId="3247964200" sldId="258"/>
        </pc:sldMkLst>
        <pc:spChg chg="mod">
          <ac:chgData name="Camille BESANÇON" userId="d70ca0d0-4898-4557-b61e-d5143d6d99e1" providerId="ADAL" clId="{D7103987-62AF-4648-8C67-BA43FE8D705D}" dt="2022-05-10T14:26:09.691" v="8801" actId="1076"/>
          <ac:spMkLst>
            <pc:docMk/>
            <pc:sldMk cId="3247964200" sldId="258"/>
            <ac:spMk id="2" creationId="{9B328BF6-7399-4510-8014-F27014A27A28}"/>
          </ac:spMkLst>
        </pc:spChg>
        <pc:spChg chg="mod">
          <ac:chgData name="Camille BESANÇON" userId="d70ca0d0-4898-4557-b61e-d5143d6d99e1" providerId="ADAL" clId="{D7103987-62AF-4648-8C67-BA43FE8D705D}" dt="2022-05-10T14:26:15.675" v="8833" actId="1036"/>
          <ac:spMkLst>
            <pc:docMk/>
            <pc:sldMk cId="3247964200" sldId="258"/>
            <ac:spMk id="7" creationId="{399F2E74-134C-4566-857F-54CEAE5BA96C}"/>
          </ac:spMkLst>
        </pc:spChg>
      </pc:sldChg>
      <pc:sldChg chg="modSp mod">
        <pc:chgData name="Camille BESANÇON" userId="d70ca0d0-4898-4557-b61e-d5143d6d99e1" providerId="ADAL" clId="{D7103987-62AF-4648-8C67-BA43FE8D705D}" dt="2022-05-05T12:48:33.298" v="2" actId="14100"/>
        <pc:sldMkLst>
          <pc:docMk/>
          <pc:sldMk cId="1754975750" sldId="259"/>
        </pc:sldMkLst>
        <pc:spChg chg="mod">
          <ac:chgData name="Camille BESANÇON" userId="d70ca0d0-4898-4557-b61e-d5143d6d99e1" providerId="ADAL" clId="{D7103987-62AF-4648-8C67-BA43FE8D705D}" dt="2022-05-05T12:48:33.298" v="2" actId="14100"/>
          <ac:spMkLst>
            <pc:docMk/>
            <pc:sldMk cId="1754975750" sldId="259"/>
            <ac:spMk id="2" creationId="{6EA1D211-C03C-4C7F-B450-D2D663A86FFC}"/>
          </ac:spMkLst>
        </pc:spChg>
      </pc:sldChg>
      <pc:sldChg chg="addSp modSp new mod">
        <pc:chgData name="Camille BESANÇON" userId="d70ca0d0-4898-4557-b61e-d5143d6d99e1" providerId="ADAL" clId="{D7103987-62AF-4648-8C67-BA43FE8D705D}" dt="2022-05-05T16:28:13.205" v="1050" actId="313"/>
        <pc:sldMkLst>
          <pc:docMk/>
          <pc:sldMk cId="3662372892" sldId="260"/>
        </pc:sldMkLst>
        <pc:spChg chg="mod">
          <ac:chgData name="Camille BESANÇON" userId="d70ca0d0-4898-4557-b61e-d5143d6d99e1" providerId="ADAL" clId="{D7103987-62AF-4648-8C67-BA43FE8D705D}" dt="2022-05-05T16:28:13.205" v="1050" actId="313"/>
          <ac:spMkLst>
            <pc:docMk/>
            <pc:sldMk cId="3662372892" sldId="260"/>
            <ac:spMk id="2" creationId="{61F6C1F2-197D-47DA-957A-951050011DDA}"/>
          </ac:spMkLst>
        </pc:spChg>
        <pc:spChg chg="mod">
          <ac:chgData name="Camille BESANÇON" userId="d70ca0d0-4898-4557-b61e-d5143d6d99e1" providerId="ADAL" clId="{D7103987-62AF-4648-8C67-BA43FE8D705D}" dt="2022-05-05T12:51:08.231" v="215" actId="20577"/>
          <ac:spMkLst>
            <pc:docMk/>
            <pc:sldMk cId="3662372892" sldId="260"/>
            <ac:spMk id="4" creationId="{0896E884-DEA2-4026-B8C8-297A90B03549}"/>
          </ac:spMkLst>
        </pc:spChg>
        <pc:picChg chg="add mod">
          <ac:chgData name="Camille BESANÇON" userId="d70ca0d0-4898-4557-b61e-d5143d6d99e1" providerId="ADAL" clId="{D7103987-62AF-4648-8C67-BA43FE8D705D}" dt="2022-05-05T12:53:15.893" v="231" actId="1036"/>
          <ac:picMkLst>
            <pc:docMk/>
            <pc:sldMk cId="3662372892" sldId="260"/>
            <ac:picMk id="6" creationId="{744C80AE-061F-4B0D-BACE-6EFB49B3CB6B}"/>
          </ac:picMkLst>
        </pc:picChg>
      </pc:sldChg>
      <pc:sldChg chg="modSp add mod">
        <pc:chgData name="Camille BESANÇON" userId="d70ca0d0-4898-4557-b61e-d5143d6d99e1" providerId="ADAL" clId="{D7103987-62AF-4648-8C67-BA43FE8D705D}" dt="2022-05-05T14:44:43.340" v="560" actId="20577"/>
        <pc:sldMkLst>
          <pc:docMk/>
          <pc:sldMk cId="352394394" sldId="261"/>
        </pc:sldMkLst>
        <pc:spChg chg="mod">
          <ac:chgData name="Camille BESANÇON" userId="d70ca0d0-4898-4557-b61e-d5143d6d99e1" providerId="ADAL" clId="{D7103987-62AF-4648-8C67-BA43FE8D705D}" dt="2022-05-05T14:44:43.340" v="560" actId="20577"/>
          <ac:spMkLst>
            <pc:docMk/>
            <pc:sldMk cId="352394394" sldId="261"/>
            <ac:spMk id="2" creationId="{61F6C1F2-197D-47DA-957A-951050011DDA}"/>
          </ac:spMkLst>
        </pc:spChg>
        <pc:picChg chg="mod">
          <ac:chgData name="Camille BESANÇON" userId="d70ca0d0-4898-4557-b61e-d5143d6d99e1" providerId="ADAL" clId="{D7103987-62AF-4648-8C67-BA43FE8D705D}" dt="2022-05-05T13:35:22.499" v="257" actId="14826"/>
          <ac:picMkLst>
            <pc:docMk/>
            <pc:sldMk cId="352394394" sldId="261"/>
            <ac:picMk id="6" creationId="{744C80AE-061F-4B0D-BACE-6EFB49B3CB6B}"/>
          </ac:picMkLst>
        </pc:picChg>
      </pc:sldChg>
      <pc:sldChg chg="addSp delSp modSp new mod ord">
        <pc:chgData name="Camille BESANÇON" userId="d70ca0d0-4898-4557-b61e-d5143d6d99e1" providerId="ADAL" clId="{D7103987-62AF-4648-8C67-BA43FE8D705D}" dt="2022-05-05T16:27:50" v="1032" actId="5793"/>
        <pc:sldMkLst>
          <pc:docMk/>
          <pc:sldMk cId="762094161" sldId="262"/>
        </pc:sldMkLst>
        <pc:spChg chg="add del mod">
          <ac:chgData name="Camille BESANÇON" userId="d70ca0d0-4898-4557-b61e-d5143d6d99e1" providerId="ADAL" clId="{D7103987-62AF-4648-8C67-BA43FE8D705D}" dt="2022-05-05T16:27:50" v="1032" actId="5793"/>
          <ac:spMkLst>
            <pc:docMk/>
            <pc:sldMk cId="762094161" sldId="262"/>
            <ac:spMk id="2" creationId="{F3B6E94D-77CB-4891-BB66-A5AF81905765}"/>
          </ac:spMkLst>
        </pc:spChg>
        <pc:spChg chg="mod">
          <ac:chgData name="Camille BESANÇON" userId="d70ca0d0-4898-4557-b61e-d5143d6d99e1" providerId="ADAL" clId="{D7103987-62AF-4648-8C67-BA43FE8D705D}" dt="2022-05-05T16:27:02.820" v="944" actId="20577"/>
          <ac:spMkLst>
            <pc:docMk/>
            <pc:sldMk cId="762094161" sldId="262"/>
            <ac:spMk id="4" creationId="{EBB40CF2-3D79-4473-8999-9321D10A322E}"/>
          </ac:spMkLst>
        </pc:spChg>
        <pc:spChg chg="add del mod">
          <ac:chgData name="Camille BESANÇON" userId="d70ca0d0-4898-4557-b61e-d5143d6d99e1" providerId="ADAL" clId="{D7103987-62AF-4648-8C67-BA43FE8D705D}" dt="2022-05-05T15:49:00.039" v="713" actId="478"/>
          <ac:spMkLst>
            <pc:docMk/>
            <pc:sldMk cId="762094161" sldId="262"/>
            <ac:spMk id="8" creationId="{21B62B86-F2C4-49C4-8BCE-7374321C4353}"/>
          </ac:spMkLst>
        </pc:spChg>
        <pc:picChg chg="add mod">
          <ac:chgData name="Camille BESANÇON" userId="d70ca0d0-4898-4557-b61e-d5143d6d99e1" providerId="ADAL" clId="{D7103987-62AF-4648-8C67-BA43FE8D705D}" dt="2022-05-05T16:27:08.770" v="945" actId="14100"/>
          <ac:picMkLst>
            <pc:docMk/>
            <pc:sldMk cId="762094161" sldId="262"/>
            <ac:picMk id="6" creationId="{34343FCF-569D-4480-B5DC-2C39553FA5B2}"/>
          </ac:picMkLst>
        </pc:picChg>
      </pc:sldChg>
      <pc:sldChg chg="addSp modSp new mod">
        <pc:chgData name="Camille BESANÇON" userId="d70ca0d0-4898-4557-b61e-d5143d6d99e1" providerId="ADAL" clId="{D7103987-62AF-4648-8C67-BA43FE8D705D}" dt="2022-05-05T16:46:14.155" v="1230" actId="14100"/>
        <pc:sldMkLst>
          <pc:docMk/>
          <pc:sldMk cId="1652768760" sldId="263"/>
        </pc:sldMkLst>
        <pc:spChg chg="mod">
          <ac:chgData name="Camille BESANÇON" userId="d70ca0d0-4898-4557-b61e-d5143d6d99e1" providerId="ADAL" clId="{D7103987-62AF-4648-8C67-BA43FE8D705D}" dt="2022-05-05T16:45:45.560" v="1222" actId="20577"/>
          <ac:spMkLst>
            <pc:docMk/>
            <pc:sldMk cId="1652768760" sldId="263"/>
            <ac:spMk id="2" creationId="{F85CC36B-E1CE-403B-B159-EB33BB269965}"/>
          </ac:spMkLst>
        </pc:spChg>
        <pc:spChg chg="mod">
          <ac:chgData name="Camille BESANÇON" userId="d70ca0d0-4898-4557-b61e-d5143d6d99e1" providerId="ADAL" clId="{D7103987-62AF-4648-8C67-BA43FE8D705D}" dt="2022-05-05T16:43:17.833" v="1091" actId="20577"/>
          <ac:spMkLst>
            <pc:docMk/>
            <pc:sldMk cId="1652768760" sldId="263"/>
            <ac:spMk id="4" creationId="{0DD97E18-8254-438C-BCA2-E32CC8E573E4}"/>
          </ac:spMkLst>
        </pc:spChg>
        <pc:picChg chg="add mod modCrop">
          <ac:chgData name="Camille BESANÇON" userId="d70ca0d0-4898-4557-b61e-d5143d6d99e1" providerId="ADAL" clId="{D7103987-62AF-4648-8C67-BA43FE8D705D}" dt="2022-05-05T16:46:14.155" v="1230" actId="14100"/>
          <ac:picMkLst>
            <pc:docMk/>
            <pc:sldMk cId="1652768760" sldId="263"/>
            <ac:picMk id="6" creationId="{6664F8C0-0AAB-405D-AE28-9C494251BB7A}"/>
          </ac:picMkLst>
        </pc:picChg>
        <pc:picChg chg="add mod">
          <ac:chgData name="Camille BESANÇON" userId="d70ca0d0-4898-4557-b61e-d5143d6d99e1" providerId="ADAL" clId="{D7103987-62AF-4648-8C67-BA43FE8D705D}" dt="2022-05-05T16:46:07.577" v="1227" actId="14100"/>
          <ac:picMkLst>
            <pc:docMk/>
            <pc:sldMk cId="1652768760" sldId="263"/>
            <ac:picMk id="8" creationId="{84BA79B7-4698-4A21-B6E7-2ACD1BFF24D1}"/>
          </ac:picMkLst>
        </pc:picChg>
      </pc:sldChg>
      <pc:sldChg chg="addSp delSp modSp add mod addCm delCm">
        <pc:chgData name="Camille BESANÇON" userId="d70ca0d0-4898-4557-b61e-d5143d6d99e1" providerId="ADAL" clId="{D7103987-62AF-4648-8C67-BA43FE8D705D}" dt="2022-05-05T17:56:26.160" v="2919" actId="1076"/>
        <pc:sldMkLst>
          <pc:docMk/>
          <pc:sldMk cId="2122490562" sldId="264"/>
        </pc:sldMkLst>
        <pc:picChg chg="del">
          <ac:chgData name="Camille BESANÇON" userId="d70ca0d0-4898-4557-b61e-d5143d6d99e1" providerId="ADAL" clId="{D7103987-62AF-4648-8C67-BA43FE8D705D}" dt="2022-05-05T16:46:29.070" v="1233" actId="478"/>
          <ac:picMkLst>
            <pc:docMk/>
            <pc:sldMk cId="2122490562" sldId="264"/>
            <ac:picMk id="6" creationId="{6664F8C0-0AAB-405D-AE28-9C494251BB7A}"/>
          </ac:picMkLst>
        </pc:picChg>
        <pc:picChg chg="add del mod">
          <ac:chgData name="Camille BESANÇON" userId="d70ca0d0-4898-4557-b61e-d5143d6d99e1" providerId="ADAL" clId="{D7103987-62AF-4648-8C67-BA43FE8D705D}" dt="2022-05-05T16:46:46.140" v="1235" actId="478"/>
          <ac:picMkLst>
            <pc:docMk/>
            <pc:sldMk cId="2122490562" sldId="264"/>
            <ac:picMk id="7" creationId="{60B31351-3E5E-47DA-BB26-5006D8513D4D}"/>
          </ac:picMkLst>
        </pc:picChg>
        <pc:picChg chg="del">
          <ac:chgData name="Camille BESANÇON" userId="d70ca0d0-4898-4557-b61e-d5143d6d99e1" providerId="ADAL" clId="{D7103987-62AF-4648-8C67-BA43FE8D705D}" dt="2022-05-05T16:46:28.233" v="1232" actId="478"/>
          <ac:picMkLst>
            <pc:docMk/>
            <pc:sldMk cId="2122490562" sldId="264"/>
            <ac:picMk id="8" creationId="{84BA79B7-4698-4A21-B6E7-2ACD1BFF24D1}"/>
          </ac:picMkLst>
        </pc:picChg>
        <pc:picChg chg="add mod modCrop">
          <ac:chgData name="Camille BESANÇON" userId="d70ca0d0-4898-4557-b61e-d5143d6d99e1" providerId="ADAL" clId="{D7103987-62AF-4648-8C67-BA43FE8D705D}" dt="2022-05-05T16:58:47.409" v="1264" actId="1076"/>
          <ac:picMkLst>
            <pc:docMk/>
            <pc:sldMk cId="2122490562" sldId="264"/>
            <ac:picMk id="10" creationId="{B4FD7FEF-8B7C-4965-B051-833B5C5B9B58}"/>
          </ac:picMkLst>
        </pc:picChg>
        <pc:picChg chg="add mod modCrop">
          <ac:chgData name="Camille BESANÇON" userId="d70ca0d0-4898-4557-b61e-d5143d6d99e1" providerId="ADAL" clId="{D7103987-62AF-4648-8C67-BA43FE8D705D}" dt="2022-05-05T17:56:26.160" v="2919" actId="1076"/>
          <ac:picMkLst>
            <pc:docMk/>
            <pc:sldMk cId="2122490562" sldId="264"/>
            <ac:picMk id="12" creationId="{37920A21-BD92-43ED-95CE-6EC213901CE1}"/>
          </ac:picMkLst>
        </pc:picChg>
      </pc:sldChg>
      <pc:sldChg chg="addSp delSp modSp add mod">
        <pc:chgData name="Camille BESANÇON" userId="d70ca0d0-4898-4557-b61e-d5143d6d99e1" providerId="ADAL" clId="{D7103987-62AF-4648-8C67-BA43FE8D705D}" dt="2022-05-05T17:33:11.837" v="2089" actId="20577"/>
        <pc:sldMkLst>
          <pc:docMk/>
          <pc:sldMk cId="1252762130" sldId="265"/>
        </pc:sldMkLst>
        <pc:spChg chg="mod">
          <ac:chgData name="Camille BESANÇON" userId="d70ca0d0-4898-4557-b61e-d5143d6d99e1" providerId="ADAL" clId="{D7103987-62AF-4648-8C67-BA43FE8D705D}" dt="2022-05-05T17:33:11.837" v="2089" actId="20577"/>
          <ac:spMkLst>
            <pc:docMk/>
            <pc:sldMk cId="1252762130" sldId="265"/>
            <ac:spMk id="2" creationId="{F85CC36B-E1CE-403B-B159-EB33BB269965}"/>
          </ac:spMkLst>
        </pc:spChg>
        <pc:picChg chg="add del mod modCrop">
          <ac:chgData name="Camille BESANÇON" userId="d70ca0d0-4898-4557-b61e-d5143d6d99e1" providerId="ADAL" clId="{D7103987-62AF-4648-8C67-BA43FE8D705D}" dt="2022-05-05T17:01:09.833" v="1521" actId="478"/>
          <ac:picMkLst>
            <pc:docMk/>
            <pc:sldMk cId="1252762130" sldId="265"/>
            <ac:picMk id="6" creationId="{988495EB-3CB6-4BDB-A619-B5467CA09CA4}"/>
          </ac:picMkLst>
        </pc:picChg>
        <pc:picChg chg="mod">
          <ac:chgData name="Camille BESANÇON" userId="d70ca0d0-4898-4557-b61e-d5143d6d99e1" providerId="ADAL" clId="{D7103987-62AF-4648-8C67-BA43FE8D705D}" dt="2022-05-05T16:59:28.260" v="1285" actId="1036"/>
          <ac:picMkLst>
            <pc:docMk/>
            <pc:sldMk cId="1252762130" sldId="265"/>
            <ac:picMk id="10" creationId="{B4FD7FEF-8B7C-4965-B051-833B5C5B9B58}"/>
          </ac:picMkLst>
        </pc:picChg>
        <pc:picChg chg="mod">
          <ac:chgData name="Camille BESANÇON" userId="d70ca0d0-4898-4557-b61e-d5143d6d99e1" providerId="ADAL" clId="{D7103987-62AF-4648-8C67-BA43FE8D705D}" dt="2022-05-05T16:59:20.752" v="1274" actId="1076"/>
          <ac:picMkLst>
            <pc:docMk/>
            <pc:sldMk cId="1252762130" sldId="265"/>
            <ac:picMk id="12" creationId="{37920A21-BD92-43ED-95CE-6EC213901CE1}"/>
          </ac:picMkLst>
        </pc:picChg>
      </pc:sldChg>
      <pc:sldChg chg="addSp delSp modSp add mod">
        <pc:chgData name="Camille BESANÇON" userId="d70ca0d0-4898-4557-b61e-d5143d6d99e1" providerId="ADAL" clId="{D7103987-62AF-4648-8C67-BA43FE8D705D}" dt="2022-05-05T17:41:42.885" v="2209" actId="1076"/>
        <pc:sldMkLst>
          <pc:docMk/>
          <pc:sldMk cId="1728562155" sldId="266"/>
        </pc:sldMkLst>
        <pc:spChg chg="add del mod">
          <ac:chgData name="Camille BESANÇON" userId="d70ca0d0-4898-4557-b61e-d5143d6d99e1" providerId="ADAL" clId="{D7103987-62AF-4648-8C67-BA43FE8D705D}" dt="2022-05-05T17:36:39.129" v="2178" actId="1037"/>
          <ac:spMkLst>
            <pc:docMk/>
            <pc:sldMk cId="1728562155" sldId="266"/>
            <ac:spMk id="2" creationId="{F85CC36B-E1CE-403B-B159-EB33BB269965}"/>
          </ac:spMkLst>
        </pc:spChg>
        <pc:spChg chg="add del mod">
          <ac:chgData name="Camille BESANÇON" userId="d70ca0d0-4898-4557-b61e-d5143d6d99e1" providerId="ADAL" clId="{D7103987-62AF-4648-8C67-BA43FE8D705D}" dt="2022-05-05T17:35:14.687" v="2119" actId="11529"/>
          <ac:spMkLst>
            <pc:docMk/>
            <pc:sldMk cId="1728562155" sldId="266"/>
            <ac:spMk id="5" creationId="{B318255F-3703-45ED-9188-565EA6BB3A55}"/>
          </ac:spMkLst>
        </pc:spChg>
        <pc:picChg chg="add mod modCrop">
          <ac:chgData name="Camille BESANÇON" userId="d70ca0d0-4898-4557-b61e-d5143d6d99e1" providerId="ADAL" clId="{D7103987-62AF-4648-8C67-BA43FE8D705D}" dt="2022-05-05T17:41:42.885" v="2209" actId="1076"/>
          <ac:picMkLst>
            <pc:docMk/>
            <pc:sldMk cId="1728562155" sldId="266"/>
            <ac:picMk id="7" creationId="{1F210015-98FD-490E-A455-4C0F567E99F8}"/>
          </ac:picMkLst>
        </pc:picChg>
        <pc:picChg chg="del">
          <ac:chgData name="Camille BESANÇON" userId="d70ca0d0-4898-4557-b61e-d5143d6d99e1" providerId="ADAL" clId="{D7103987-62AF-4648-8C67-BA43FE8D705D}" dt="2022-05-05T17:35:26.429" v="2127" actId="478"/>
          <ac:picMkLst>
            <pc:docMk/>
            <pc:sldMk cId="1728562155" sldId="266"/>
            <ac:picMk id="10" creationId="{B4FD7FEF-8B7C-4965-B051-833B5C5B9B58}"/>
          </ac:picMkLst>
        </pc:picChg>
        <pc:picChg chg="add del mod">
          <ac:chgData name="Camille BESANÇON" userId="d70ca0d0-4898-4557-b61e-d5143d6d99e1" providerId="ADAL" clId="{D7103987-62AF-4648-8C67-BA43FE8D705D}" dt="2022-05-05T17:41:41.627" v="2208"/>
          <ac:picMkLst>
            <pc:docMk/>
            <pc:sldMk cId="1728562155" sldId="266"/>
            <ac:picMk id="11" creationId="{436A4740-BAF9-4C45-9556-0E7A38AF1C26}"/>
          </ac:picMkLst>
        </pc:picChg>
        <pc:picChg chg="del">
          <ac:chgData name="Camille BESANÇON" userId="d70ca0d0-4898-4557-b61e-d5143d6d99e1" providerId="ADAL" clId="{D7103987-62AF-4648-8C67-BA43FE8D705D}" dt="2022-05-05T17:35:28.147" v="2128" actId="478"/>
          <ac:picMkLst>
            <pc:docMk/>
            <pc:sldMk cId="1728562155" sldId="266"/>
            <ac:picMk id="12" creationId="{37920A21-BD92-43ED-95CE-6EC213901CE1}"/>
          </ac:picMkLst>
        </pc:picChg>
      </pc:sldChg>
      <pc:sldChg chg="addSp delSp modSp new mod">
        <pc:chgData name="Camille BESANÇON" userId="d70ca0d0-4898-4557-b61e-d5143d6d99e1" providerId="ADAL" clId="{D7103987-62AF-4648-8C67-BA43FE8D705D}" dt="2022-05-09T14:31:25.062" v="3233" actId="12"/>
        <pc:sldMkLst>
          <pc:docMk/>
          <pc:sldMk cId="2147815814" sldId="267"/>
        </pc:sldMkLst>
        <pc:spChg chg="mod">
          <ac:chgData name="Camille BESANÇON" userId="d70ca0d0-4898-4557-b61e-d5143d6d99e1" providerId="ADAL" clId="{D7103987-62AF-4648-8C67-BA43FE8D705D}" dt="2022-05-09T14:29:50.125" v="3080" actId="5793"/>
          <ac:spMkLst>
            <pc:docMk/>
            <pc:sldMk cId="2147815814" sldId="267"/>
            <ac:spMk id="2" creationId="{D7EE9022-599D-4A82-97C6-447088066147}"/>
          </ac:spMkLst>
        </pc:spChg>
        <pc:spChg chg="mod">
          <ac:chgData name="Camille BESANÇON" userId="d70ca0d0-4898-4557-b61e-d5143d6d99e1" providerId="ADAL" clId="{D7103987-62AF-4648-8C67-BA43FE8D705D}" dt="2022-05-05T17:46:16.927" v="2464" actId="20577"/>
          <ac:spMkLst>
            <pc:docMk/>
            <pc:sldMk cId="2147815814" sldId="267"/>
            <ac:spMk id="4" creationId="{3370495B-2FBC-47C9-98EE-D1A34271D085}"/>
          </ac:spMkLst>
        </pc:spChg>
        <pc:spChg chg="add mod">
          <ac:chgData name="Camille BESANÇON" userId="d70ca0d0-4898-4557-b61e-d5143d6d99e1" providerId="ADAL" clId="{D7103987-62AF-4648-8C67-BA43FE8D705D}" dt="2022-05-09T14:31:25.062" v="3233" actId="12"/>
          <ac:spMkLst>
            <pc:docMk/>
            <pc:sldMk cId="2147815814" sldId="267"/>
            <ac:spMk id="5" creationId="{ECDB10D0-6545-C313-0879-8BB4CAF0D3E3}"/>
          </ac:spMkLst>
        </pc:spChg>
        <pc:picChg chg="add del mod">
          <ac:chgData name="Camille BESANÇON" userId="d70ca0d0-4898-4557-b61e-d5143d6d99e1" providerId="ADAL" clId="{D7103987-62AF-4648-8C67-BA43FE8D705D}" dt="2022-05-05T17:53:01.988" v="2909" actId="478"/>
          <ac:picMkLst>
            <pc:docMk/>
            <pc:sldMk cId="2147815814" sldId="267"/>
            <ac:picMk id="6" creationId="{6F4C7D1D-6141-4770-A9A4-0ABEC9354E7C}"/>
          </ac:picMkLst>
        </pc:picChg>
        <pc:picChg chg="add del mod">
          <ac:chgData name="Camille BESANÇON" userId="d70ca0d0-4898-4557-b61e-d5143d6d99e1" providerId="ADAL" clId="{D7103987-62AF-4648-8C67-BA43FE8D705D}" dt="2022-05-05T17:52:59.668" v="2908" actId="478"/>
          <ac:picMkLst>
            <pc:docMk/>
            <pc:sldMk cId="2147815814" sldId="267"/>
            <ac:picMk id="8" creationId="{B2FCC608-D663-4289-A68C-30097D865BD0}"/>
          </ac:picMkLst>
        </pc:picChg>
        <pc:picChg chg="add del mod modCrop">
          <ac:chgData name="Camille BESANÇON" userId="d70ca0d0-4898-4557-b61e-d5143d6d99e1" providerId="ADAL" clId="{D7103987-62AF-4648-8C67-BA43FE8D705D}" dt="2022-05-05T17:56:05.117" v="2915" actId="478"/>
          <ac:picMkLst>
            <pc:docMk/>
            <pc:sldMk cId="2147815814" sldId="267"/>
            <ac:picMk id="10" creationId="{3AFFC2AF-3ED7-4F01-9A33-178591BC6174}"/>
          </ac:picMkLst>
        </pc:picChg>
      </pc:sldChg>
      <pc:sldChg chg="addSp delSp modSp add del mod">
        <pc:chgData name="Camille BESANÇON" userId="d70ca0d0-4898-4557-b61e-d5143d6d99e1" providerId="ADAL" clId="{D7103987-62AF-4648-8C67-BA43FE8D705D}" dt="2022-05-09T14:29:45.942" v="3078" actId="47"/>
        <pc:sldMkLst>
          <pc:docMk/>
          <pc:sldMk cId="1965957095" sldId="268"/>
        </pc:sldMkLst>
        <pc:spChg chg="del">
          <ac:chgData name="Camille BESANÇON" userId="d70ca0d0-4898-4557-b61e-d5143d6d99e1" providerId="ADAL" clId="{D7103987-62AF-4648-8C67-BA43FE8D705D}" dt="2022-05-05T17:57:28.255" v="3061" actId="478"/>
          <ac:spMkLst>
            <pc:docMk/>
            <pc:sldMk cId="1965957095" sldId="268"/>
            <ac:spMk id="2" creationId="{D7EE9022-599D-4A82-97C6-447088066147}"/>
          </ac:spMkLst>
        </pc:spChg>
        <pc:spChg chg="add del mod">
          <ac:chgData name="Camille BESANÇON" userId="d70ca0d0-4898-4557-b61e-d5143d6d99e1" providerId="ADAL" clId="{D7103987-62AF-4648-8C67-BA43FE8D705D}" dt="2022-05-05T17:57:30.047" v="3063" actId="478"/>
          <ac:spMkLst>
            <pc:docMk/>
            <pc:sldMk cId="1965957095" sldId="268"/>
            <ac:spMk id="6" creationId="{3BD49FB9-589F-4800-928B-D3F0A50A9EC2}"/>
          </ac:spMkLst>
        </pc:spChg>
        <pc:picChg chg="add mod modCrop">
          <ac:chgData name="Camille BESANÇON" userId="d70ca0d0-4898-4557-b61e-d5143d6d99e1" providerId="ADAL" clId="{D7103987-62AF-4648-8C67-BA43FE8D705D}" dt="2022-05-05T18:01:30.575" v="3076" actId="1076"/>
          <ac:picMkLst>
            <pc:docMk/>
            <pc:sldMk cId="1965957095" sldId="268"/>
            <ac:picMk id="8" creationId="{07368076-4B98-4CB6-8982-66AA08D8D859}"/>
          </ac:picMkLst>
        </pc:picChg>
        <pc:picChg chg="add mod modCrop">
          <ac:chgData name="Camille BESANÇON" userId="d70ca0d0-4898-4557-b61e-d5143d6d99e1" providerId="ADAL" clId="{D7103987-62AF-4648-8C67-BA43FE8D705D}" dt="2022-05-05T18:01:32.124" v="3077" actId="1076"/>
          <ac:picMkLst>
            <pc:docMk/>
            <pc:sldMk cId="1965957095" sldId="268"/>
            <ac:picMk id="10" creationId="{96750725-A1D6-4D44-B139-03D3BC92EA25}"/>
          </ac:picMkLst>
        </pc:picChg>
      </pc:sldChg>
      <pc:sldChg chg="addSp delSp modSp new del mod modClrScheme chgLayout">
        <pc:chgData name="Camille BESANÇON" userId="d70ca0d0-4898-4557-b61e-d5143d6d99e1" providerId="ADAL" clId="{D7103987-62AF-4648-8C67-BA43FE8D705D}" dt="2022-05-09T16:37:39.705" v="3999" actId="47"/>
        <pc:sldMkLst>
          <pc:docMk/>
          <pc:sldMk cId="4293040271" sldId="268"/>
        </pc:sldMkLst>
        <pc:spChg chg="del mod ord">
          <ac:chgData name="Camille BESANÇON" userId="d70ca0d0-4898-4557-b61e-d5143d6d99e1" providerId="ADAL" clId="{D7103987-62AF-4648-8C67-BA43FE8D705D}" dt="2022-05-09T14:31:41.613" v="3235" actId="700"/>
          <ac:spMkLst>
            <pc:docMk/>
            <pc:sldMk cId="4293040271" sldId="268"/>
            <ac:spMk id="2" creationId="{A26DD97F-49B4-9C9F-9018-C6FD407FF924}"/>
          </ac:spMkLst>
        </pc:spChg>
        <pc:spChg chg="mod ord">
          <ac:chgData name="Camille BESANÇON" userId="d70ca0d0-4898-4557-b61e-d5143d6d99e1" providerId="ADAL" clId="{D7103987-62AF-4648-8C67-BA43FE8D705D}" dt="2022-05-09T14:31:41.613" v="3235" actId="700"/>
          <ac:spMkLst>
            <pc:docMk/>
            <pc:sldMk cId="4293040271" sldId="268"/>
            <ac:spMk id="3" creationId="{CAC5A787-0FCB-D536-88EE-06B9EE5B4FB6}"/>
          </ac:spMkLst>
        </pc:spChg>
        <pc:spChg chg="del mod ord">
          <ac:chgData name="Camille BESANÇON" userId="d70ca0d0-4898-4557-b61e-d5143d6d99e1" providerId="ADAL" clId="{D7103987-62AF-4648-8C67-BA43FE8D705D}" dt="2022-05-09T14:31:41.613" v="3235" actId="700"/>
          <ac:spMkLst>
            <pc:docMk/>
            <pc:sldMk cId="4293040271" sldId="268"/>
            <ac:spMk id="4" creationId="{F05E7E92-A1C7-62D8-08F5-A26BE5518145}"/>
          </ac:spMkLst>
        </pc:spChg>
        <pc:spChg chg="add mod ord">
          <ac:chgData name="Camille BESANÇON" userId="d70ca0d0-4898-4557-b61e-d5143d6d99e1" providerId="ADAL" clId="{D7103987-62AF-4648-8C67-BA43FE8D705D}" dt="2022-05-09T14:41:43.915" v="3274" actId="20577"/>
          <ac:spMkLst>
            <pc:docMk/>
            <pc:sldMk cId="4293040271" sldId="268"/>
            <ac:spMk id="5" creationId="{43AB96C1-0D4F-436E-2E1C-678136531219}"/>
          </ac:spMkLst>
        </pc:spChg>
        <pc:spChg chg="add mod ord">
          <ac:chgData name="Camille BESANÇON" userId="d70ca0d0-4898-4557-b61e-d5143d6d99e1" providerId="ADAL" clId="{D7103987-62AF-4648-8C67-BA43FE8D705D}" dt="2022-05-09T14:41:56.377" v="3315" actId="20577"/>
          <ac:spMkLst>
            <pc:docMk/>
            <pc:sldMk cId="4293040271" sldId="268"/>
            <ac:spMk id="6" creationId="{601FEB73-6AA1-C876-7708-9795341D4102}"/>
          </ac:spMkLst>
        </pc:spChg>
        <pc:spChg chg="add mod ord">
          <ac:chgData name="Camille BESANÇON" userId="d70ca0d0-4898-4557-b61e-d5143d6d99e1" providerId="ADAL" clId="{D7103987-62AF-4648-8C67-BA43FE8D705D}" dt="2022-05-09T14:31:41.613" v="3235" actId="700"/>
          <ac:spMkLst>
            <pc:docMk/>
            <pc:sldMk cId="4293040271" sldId="268"/>
            <ac:spMk id="7" creationId="{1576CED1-B74C-38DC-8774-BED80BEDE311}"/>
          </ac:spMkLst>
        </pc:spChg>
        <pc:spChg chg="add mod ord">
          <ac:chgData name="Camille BESANÇON" userId="d70ca0d0-4898-4557-b61e-d5143d6d99e1" providerId="ADAL" clId="{D7103987-62AF-4648-8C67-BA43FE8D705D}" dt="2022-05-09T14:44:08.665" v="3366" actId="20577"/>
          <ac:spMkLst>
            <pc:docMk/>
            <pc:sldMk cId="4293040271" sldId="268"/>
            <ac:spMk id="8" creationId="{804F289F-56CE-C5A6-50BF-7DC0A9FA3958}"/>
          </ac:spMkLst>
        </pc:spChg>
        <pc:spChg chg="add mod ord">
          <ac:chgData name="Camille BESANÇON" userId="d70ca0d0-4898-4557-b61e-d5143d6d99e1" providerId="ADAL" clId="{D7103987-62AF-4648-8C67-BA43FE8D705D}" dt="2022-05-09T14:31:41.613" v="3235" actId="700"/>
          <ac:spMkLst>
            <pc:docMk/>
            <pc:sldMk cId="4293040271" sldId="268"/>
            <ac:spMk id="9" creationId="{AA1A6C84-2C11-3675-2FF6-29FCB14B74F6}"/>
          </ac:spMkLst>
        </pc:spChg>
        <pc:graphicFrameChg chg="add mod modGraphic">
          <ac:chgData name="Camille BESANÇON" userId="d70ca0d0-4898-4557-b61e-d5143d6d99e1" providerId="ADAL" clId="{D7103987-62AF-4648-8C67-BA43FE8D705D}" dt="2022-05-09T14:44:35.959" v="3371" actId="1076"/>
          <ac:graphicFrameMkLst>
            <pc:docMk/>
            <pc:sldMk cId="4293040271" sldId="268"/>
            <ac:graphicFrameMk id="10" creationId="{C31ABF99-B209-5370-0E20-1BA67277E0AA}"/>
          </ac:graphicFrameMkLst>
        </pc:graphicFrameChg>
        <pc:graphicFrameChg chg="add mod modGraphic">
          <ac:chgData name="Camille BESANÇON" userId="d70ca0d0-4898-4557-b61e-d5143d6d99e1" providerId="ADAL" clId="{D7103987-62AF-4648-8C67-BA43FE8D705D}" dt="2022-05-09T14:45:30.754" v="3379" actId="1076"/>
          <ac:graphicFrameMkLst>
            <pc:docMk/>
            <pc:sldMk cId="4293040271" sldId="268"/>
            <ac:graphicFrameMk id="15" creationId="{1A138382-E6BB-CB26-C28B-82013A1D144A}"/>
          </ac:graphicFrameMkLst>
        </pc:graphicFrameChg>
        <pc:picChg chg="add mod">
          <ac:chgData name="Camille BESANÇON" userId="d70ca0d0-4898-4557-b61e-d5143d6d99e1" providerId="ADAL" clId="{D7103987-62AF-4648-8C67-BA43FE8D705D}" dt="2022-05-09T14:42:29.238" v="3321" actId="1076"/>
          <ac:picMkLst>
            <pc:docMk/>
            <pc:sldMk cId="4293040271" sldId="268"/>
            <ac:picMk id="12" creationId="{C4615CE0-BC3A-2E00-9A90-DCDD63213ED1}"/>
          </ac:picMkLst>
        </pc:picChg>
        <pc:picChg chg="add mod">
          <ac:chgData name="Camille BESANÇON" userId="d70ca0d0-4898-4557-b61e-d5143d6d99e1" providerId="ADAL" clId="{D7103987-62AF-4648-8C67-BA43FE8D705D}" dt="2022-05-09T14:42:43.946" v="3325" actId="1076"/>
          <ac:picMkLst>
            <pc:docMk/>
            <pc:sldMk cId="4293040271" sldId="268"/>
            <ac:picMk id="14" creationId="{278892FC-DF85-FFEC-B491-7A19CA08CD3E}"/>
          </ac:picMkLst>
        </pc:picChg>
        <pc:picChg chg="add mod">
          <ac:chgData name="Camille BESANÇON" userId="d70ca0d0-4898-4557-b61e-d5143d6d99e1" providerId="ADAL" clId="{D7103987-62AF-4648-8C67-BA43FE8D705D}" dt="2022-05-09T14:43:29.014" v="3330" actId="1076"/>
          <ac:picMkLst>
            <pc:docMk/>
            <pc:sldMk cId="4293040271" sldId="268"/>
            <ac:picMk id="17" creationId="{9427806D-AB6F-BB63-3C6F-1F6F7CDFE2B0}"/>
          </ac:picMkLst>
        </pc:picChg>
        <pc:picChg chg="add mod">
          <ac:chgData name="Camille BESANÇON" userId="d70ca0d0-4898-4557-b61e-d5143d6d99e1" providerId="ADAL" clId="{D7103987-62AF-4648-8C67-BA43FE8D705D}" dt="2022-05-09T14:43:52.875" v="3336" actId="14100"/>
          <ac:picMkLst>
            <pc:docMk/>
            <pc:sldMk cId="4293040271" sldId="268"/>
            <ac:picMk id="19" creationId="{6B49FA95-30F5-D5AC-F3E8-F0CBF06D79DE}"/>
          </ac:picMkLst>
        </pc:picChg>
      </pc:sldChg>
      <pc:sldChg chg="add del">
        <pc:chgData name="Camille BESANÇON" userId="d70ca0d0-4898-4557-b61e-d5143d6d99e1" providerId="ADAL" clId="{D7103987-62AF-4648-8C67-BA43FE8D705D}" dt="2022-05-09T14:45:36.323" v="3381" actId="47"/>
        <pc:sldMkLst>
          <pc:docMk/>
          <pc:sldMk cId="1440648963" sldId="269"/>
        </pc:sldMkLst>
      </pc:sldChg>
      <pc:sldChg chg="addSp delSp modSp add mod ord">
        <pc:chgData name="Camille BESANÇON" userId="d70ca0d0-4898-4557-b61e-d5143d6d99e1" providerId="ADAL" clId="{D7103987-62AF-4648-8C67-BA43FE8D705D}" dt="2022-05-09T16:44:55.717" v="4155" actId="122"/>
        <pc:sldMkLst>
          <pc:docMk/>
          <pc:sldMk cId="1204093919" sldId="270"/>
        </pc:sldMkLst>
        <pc:spChg chg="add del mod">
          <ac:chgData name="Camille BESANÇON" userId="d70ca0d0-4898-4557-b61e-d5143d6d99e1" providerId="ADAL" clId="{D7103987-62AF-4648-8C67-BA43FE8D705D}" dt="2022-05-09T16:33:32.724" v="3727" actId="478"/>
          <ac:spMkLst>
            <pc:docMk/>
            <pc:sldMk cId="1204093919" sldId="270"/>
            <ac:spMk id="2" creationId="{D032B3D3-3DEE-8F52-3299-34BEB0690DA5}"/>
          </ac:spMkLst>
        </pc:spChg>
        <pc:spChg chg="mod">
          <ac:chgData name="Camille BESANÇON" userId="d70ca0d0-4898-4557-b61e-d5143d6d99e1" providerId="ADAL" clId="{D7103987-62AF-4648-8C67-BA43FE8D705D}" dt="2022-05-09T16:14:44.554" v="3580" actId="404"/>
          <ac:spMkLst>
            <pc:docMk/>
            <pc:sldMk cId="1204093919" sldId="270"/>
            <ac:spMk id="5" creationId="{43AB96C1-0D4F-436E-2E1C-678136531219}"/>
          </ac:spMkLst>
        </pc:spChg>
        <pc:spChg chg="del mod">
          <ac:chgData name="Camille BESANÇON" userId="d70ca0d0-4898-4557-b61e-d5143d6d99e1" providerId="ADAL" clId="{D7103987-62AF-4648-8C67-BA43FE8D705D}" dt="2022-05-09T16:41:05.213" v="4082" actId="478"/>
          <ac:spMkLst>
            <pc:docMk/>
            <pc:sldMk cId="1204093919" sldId="270"/>
            <ac:spMk id="6" creationId="{601FEB73-6AA1-C876-7708-9795341D4102}"/>
          </ac:spMkLst>
        </pc:spChg>
        <pc:spChg chg="del mod">
          <ac:chgData name="Camille BESANÇON" userId="d70ca0d0-4898-4557-b61e-d5143d6d99e1" providerId="ADAL" clId="{D7103987-62AF-4648-8C67-BA43FE8D705D}" dt="2022-05-09T16:12:31.930" v="3543" actId="478"/>
          <ac:spMkLst>
            <pc:docMk/>
            <pc:sldMk cId="1204093919" sldId="270"/>
            <ac:spMk id="7" creationId="{1576CED1-B74C-38DC-8774-BED80BEDE311}"/>
          </ac:spMkLst>
        </pc:spChg>
        <pc:spChg chg="del mod">
          <ac:chgData name="Camille BESANÇON" userId="d70ca0d0-4898-4557-b61e-d5143d6d99e1" providerId="ADAL" clId="{D7103987-62AF-4648-8C67-BA43FE8D705D}" dt="2022-05-09T16:41:11.707" v="4085" actId="478"/>
          <ac:spMkLst>
            <pc:docMk/>
            <pc:sldMk cId="1204093919" sldId="270"/>
            <ac:spMk id="8" creationId="{804F289F-56CE-C5A6-50BF-7DC0A9FA3958}"/>
          </ac:spMkLst>
        </pc:spChg>
        <pc:spChg chg="del mod">
          <ac:chgData name="Camille BESANÇON" userId="d70ca0d0-4898-4557-b61e-d5143d6d99e1" providerId="ADAL" clId="{D7103987-62AF-4648-8C67-BA43FE8D705D}" dt="2022-05-09T16:13:39.970" v="3557" actId="478"/>
          <ac:spMkLst>
            <pc:docMk/>
            <pc:sldMk cId="1204093919" sldId="270"/>
            <ac:spMk id="9" creationId="{AA1A6C84-2C11-3675-2FF6-29FCB14B74F6}"/>
          </ac:spMkLst>
        </pc:spChg>
        <pc:spChg chg="add del mod">
          <ac:chgData name="Camille BESANÇON" userId="d70ca0d0-4898-4557-b61e-d5143d6d99e1" providerId="ADAL" clId="{D7103987-62AF-4648-8C67-BA43FE8D705D}" dt="2022-05-09T16:41:15.196" v="4086" actId="478"/>
          <ac:spMkLst>
            <pc:docMk/>
            <pc:sldMk cId="1204093919" sldId="270"/>
            <ac:spMk id="11" creationId="{F47F1A87-76EE-764C-ED3E-5DA33F113A5D}"/>
          </ac:spMkLst>
        </pc:spChg>
        <pc:spChg chg="add mod ord">
          <ac:chgData name="Camille BESANÇON" userId="d70ca0d0-4898-4557-b61e-d5143d6d99e1" providerId="ADAL" clId="{D7103987-62AF-4648-8C67-BA43FE8D705D}" dt="2022-05-09T16:41:19.361" v="4089" actId="1076"/>
          <ac:spMkLst>
            <pc:docMk/>
            <pc:sldMk cId="1204093919" sldId="270"/>
            <ac:spMk id="16" creationId="{476D7209-4722-115C-E1BD-9B10DCA6D8CA}"/>
          </ac:spMkLst>
        </pc:spChg>
        <pc:spChg chg="add del mod">
          <ac:chgData name="Camille BESANÇON" userId="d70ca0d0-4898-4557-b61e-d5143d6d99e1" providerId="ADAL" clId="{D7103987-62AF-4648-8C67-BA43FE8D705D}" dt="2022-05-09T16:41:16.376" v="4087" actId="478"/>
          <ac:spMkLst>
            <pc:docMk/>
            <pc:sldMk cId="1204093919" sldId="270"/>
            <ac:spMk id="18" creationId="{73B1C49E-BC1D-BFC4-D212-A7E194870AB5}"/>
          </ac:spMkLst>
        </pc:spChg>
        <pc:spChg chg="add mod">
          <ac:chgData name="Camille BESANÇON" userId="d70ca0d0-4898-4557-b61e-d5143d6d99e1" providerId="ADAL" clId="{D7103987-62AF-4648-8C67-BA43FE8D705D}" dt="2022-05-09T16:41:17.213" v="4088"/>
          <ac:spMkLst>
            <pc:docMk/>
            <pc:sldMk cId="1204093919" sldId="270"/>
            <ac:spMk id="20" creationId="{CE487B54-AC03-6B0E-9AF4-EC4E19B58C13}"/>
          </ac:spMkLst>
        </pc:spChg>
        <pc:spChg chg="add mod">
          <ac:chgData name="Camille BESANÇON" userId="d70ca0d0-4898-4557-b61e-d5143d6d99e1" providerId="ADAL" clId="{D7103987-62AF-4648-8C67-BA43FE8D705D}" dt="2022-05-09T16:41:17.213" v="4088"/>
          <ac:spMkLst>
            <pc:docMk/>
            <pc:sldMk cId="1204093919" sldId="270"/>
            <ac:spMk id="21" creationId="{9B331169-83FE-B05F-DEF4-FC59BB595CDA}"/>
          </ac:spMkLst>
        </pc:spChg>
        <pc:spChg chg="add mod">
          <ac:chgData name="Camille BESANÇON" userId="d70ca0d0-4898-4557-b61e-d5143d6d99e1" providerId="ADAL" clId="{D7103987-62AF-4648-8C67-BA43FE8D705D}" dt="2022-05-09T16:41:17.213" v="4088"/>
          <ac:spMkLst>
            <pc:docMk/>
            <pc:sldMk cId="1204093919" sldId="270"/>
            <ac:spMk id="25" creationId="{1F7DDFD8-2262-89BD-21EE-ED5554A92F39}"/>
          </ac:spMkLst>
        </pc:spChg>
        <pc:spChg chg="add mod">
          <ac:chgData name="Camille BESANÇON" userId="d70ca0d0-4898-4557-b61e-d5143d6d99e1" providerId="ADAL" clId="{D7103987-62AF-4648-8C67-BA43FE8D705D}" dt="2022-05-09T16:41:17.213" v="4088"/>
          <ac:spMkLst>
            <pc:docMk/>
            <pc:sldMk cId="1204093919" sldId="270"/>
            <ac:spMk id="26" creationId="{70263B9E-B38B-3288-2918-A76DC981CFAC}"/>
          </ac:spMkLst>
        </pc:spChg>
        <pc:graphicFrameChg chg="del mod modGraphic">
          <ac:chgData name="Camille BESANÇON" userId="d70ca0d0-4898-4557-b61e-d5143d6d99e1" providerId="ADAL" clId="{D7103987-62AF-4648-8C67-BA43FE8D705D}" dt="2022-05-09T16:41:07.779" v="4083" actId="478"/>
          <ac:graphicFrameMkLst>
            <pc:docMk/>
            <pc:sldMk cId="1204093919" sldId="270"/>
            <ac:graphicFrameMk id="10" creationId="{C31ABF99-B209-5370-0E20-1BA67277E0AA}"/>
          </ac:graphicFrameMkLst>
        </pc:graphicFrameChg>
        <pc:graphicFrameChg chg="del mod">
          <ac:chgData name="Camille BESANÇON" userId="d70ca0d0-4898-4557-b61e-d5143d6d99e1" providerId="ADAL" clId="{D7103987-62AF-4648-8C67-BA43FE8D705D}" dt="2022-05-09T16:41:09.459" v="4084" actId="478"/>
          <ac:graphicFrameMkLst>
            <pc:docMk/>
            <pc:sldMk cId="1204093919" sldId="270"/>
            <ac:graphicFrameMk id="15" creationId="{1A138382-E6BB-CB26-C28B-82013A1D144A}"/>
          </ac:graphicFrameMkLst>
        </pc:graphicFrameChg>
        <pc:graphicFrameChg chg="add mod modGraphic">
          <ac:chgData name="Camille BESANÇON" userId="d70ca0d0-4898-4557-b61e-d5143d6d99e1" providerId="ADAL" clId="{D7103987-62AF-4648-8C67-BA43FE8D705D}" dt="2022-05-09T16:44:55.717" v="4155" actId="122"/>
          <ac:graphicFrameMkLst>
            <pc:docMk/>
            <pc:sldMk cId="1204093919" sldId="270"/>
            <ac:graphicFrameMk id="22" creationId="{8FC3F2F6-4375-E0AF-72D8-6AB516DB89A6}"/>
          </ac:graphicFrameMkLst>
        </pc:graphicFrameChg>
        <pc:graphicFrameChg chg="add mod modGraphic">
          <ac:chgData name="Camille BESANÇON" userId="d70ca0d0-4898-4557-b61e-d5143d6d99e1" providerId="ADAL" clId="{D7103987-62AF-4648-8C67-BA43FE8D705D}" dt="2022-05-09T16:44:40.442" v="4154" actId="1076"/>
          <ac:graphicFrameMkLst>
            <pc:docMk/>
            <pc:sldMk cId="1204093919" sldId="270"/>
            <ac:graphicFrameMk id="23" creationId="{D1E31E03-7638-A670-0312-DE0B9E115015}"/>
          </ac:graphicFrameMkLst>
        </pc:graphicFrameChg>
        <pc:picChg chg="del">
          <ac:chgData name="Camille BESANÇON" userId="d70ca0d0-4898-4557-b61e-d5143d6d99e1" providerId="ADAL" clId="{D7103987-62AF-4648-8C67-BA43FE8D705D}" dt="2022-05-09T14:45:38.947" v="3382" actId="478"/>
          <ac:picMkLst>
            <pc:docMk/>
            <pc:sldMk cId="1204093919" sldId="270"/>
            <ac:picMk id="12" creationId="{C4615CE0-BC3A-2E00-9A90-DCDD63213ED1}"/>
          </ac:picMkLst>
        </pc:picChg>
        <pc:picChg chg="mod">
          <ac:chgData name="Camille BESANÇON" userId="d70ca0d0-4898-4557-b61e-d5143d6d99e1" providerId="ADAL" clId="{D7103987-62AF-4648-8C67-BA43FE8D705D}" dt="2022-05-09T16:12:40.947" v="3546" actId="1035"/>
          <ac:picMkLst>
            <pc:docMk/>
            <pc:sldMk cId="1204093919" sldId="270"/>
            <ac:picMk id="14" creationId="{278892FC-DF85-FFEC-B491-7A19CA08CD3E}"/>
          </ac:picMkLst>
        </pc:picChg>
        <pc:picChg chg="del mod">
          <ac:chgData name="Camille BESANÇON" userId="d70ca0d0-4898-4557-b61e-d5143d6d99e1" providerId="ADAL" clId="{D7103987-62AF-4648-8C67-BA43FE8D705D}" dt="2022-05-09T14:45:41.407" v="3384" actId="478"/>
          <ac:picMkLst>
            <pc:docMk/>
            <pc:sldMk cId="1204093919" sldId="270"/>
            <ac:picMk id="17" creationId="{9427806D-AB6F-BB63-3C6F-1F6F7CDFE2B0}"/>
          </ac:picMkLst>
        </pc:picChg>
        <pc:picChg chg="mod">
          <ac:chgData name="Camille BESANÇON" userId="d70ca0d0-4898-4557-b61e-d5143d6d99e1" providerId="ADAL" clId="{D7103987-62AF-4648-8C67-BA43FE8D705D}" dt="2022-05-09T16:14:13.599" v="3572" actId="1076"/>
          <ac:picMkLst>
            <pc:docMk/>
            <pc:sldMk cId="1204093919" sldId="270"/>
            <ac:picMk id="19" creationId="{6B49FA95-30F5-D5AC-F3E8-F0CBF06D79DE}"/>
          </ac:picMkLst>
        </pc:picChg>
        <pc:cxnChg chg="add mod">
          <ac:chgData name="Camille BESANÇON" userId="d70ca0d0-4898-4557-b61e-d5143d6d99e1" providerId="ADAL" clId="{D7103987-62AF-4648-8C67-BA43FE8D705D}" dt="2022-05-09T16:41:17.213" v="4088"/>
          <ac:cxnSpMkLst>
            <pc:docMk/>
            <pc:sldMk cId="1204093919" sldId="270"/>
            <ac:cxnSpMk id="24" creationId="{AFC95DA2-CB35-0D3F-8C03-7645DA4E07A5}"/>
          </ac:cxnSpMkLst>
        </pc:cxnChg>
      </pc:sldChg>
      <pc:sldChg chg="addSp delSp modSp add mod">
        <pc:chgData name="Camille BESANÇON" userId="d70ca0d0-4898-4557-b61e-d5143d6d99e1" providerId="ADAL" clId="{D7103987-62AF-4648-8C67-BA43FE8D705D}" dt="2022-05-09T16:45:37.903" v="4174" actId="122"/>
        <pc:sldMkLst>
          <pc:docMk/>
          <pc:sldMk cId="3804608102" sldId="271"/>
        </pc:sldMkLst>
        <pc:spChg chg="add del mod">
          <ac:chgData name="Camille BESANÇON" userId="d70ca0d0-4898-4557-b61e-d5143d6d99e1" providerId="ADAL" clId="{D7103987-62AF-4648-8C67-BA43FE8D705D}" dt="2022-05-09T16:38:17.802" v="4019" actId="478"/>
          <ac:spMkLst>
            <pc:docMk/>
            <pc:sldMk cId="3804608102" sldId="271"/>
            <ac:spMk id="2" creationId="{A3019225-3E4D-A24F-17C4-11672A0A5E0F}"/>
          </ac:spMkLst>
        </pc:spChg>
        <pc:spChg chg="mod">
          <ac:chgData name="Camille BESANÇON" userId="d70ca0d0-4898-4557-b61e-d5143d6d99e1" providerId="ADAL" clId="{D7103987-62AF-4648-8C67-BA43FE8D705D}" dt="2022-05-09T16:39:07.814" v="4034" actId="113"/>
          <ac:spMkLst>
            <pc:docMk/>
            <pc:sldMk cId="3804608102" sldId="271"/>
            <ac:spMk id="6" creationId="{601FEB73-6AA1-C876-7708-9795341D4102}"/>
          </ac:spMkLst>
        </pc:spChg>
        <pc:spChg chg="mod">
          <ac:chgData name="Camille BESANÇON" userId="d70ca0d0-4898-4557-b61e-d5143d6d99e1" providerId="ADAL" clId="{D7103987-62AF-4648-8C67-BA43FE8D705D}" dt="2022-05-09T16:39:21.292" v="4037" actId="1076"/>
          <ac:spMkLst>
            <pc:docMk/>
            <pc:sldMk cId="3804608102" sldId="271"/>
            <ac:spMk id="8" creationId="{804F289F-56CE-C5A6-50BF-7DC0A9FA3958}"/>
          </ac:spMkLst>
        </pc:spChg>
        <pc:spChg chg="add mod">
          <ac:chgData name="Camille BESANÇON" userId="d70ca0d0-4898-4557-b61e-d5143d6d99e1" providerId="ADAL" clId="{D7103987-62AF-4648-8C67-BA43FE8D705D}" dt="2022-05-09T16:40:11.199" v="4064" actId="1035"/>
          <ac:spMkLst>
            <pc:docMk/>
            <pc:sldMk cId="3804608102" sldId="271"/>
            <ac:spMk id="9" creationId="{AD10B3B8-1EB1-11D0-5276-A73AADD4CD95}"/>
          </ac:spMkLst>
        </pc:spChg>
        <pc:spChg chg="mod ord">
          <ac:chgData name="Camille BESANÇON" userId="d70ca0d0-4898-4557-b61e-d5143d6d99e1" providerId="ADAL" clId="{D7103987-62AF-4648-8C67-BA43FE8D705D}" dt="2022-05-09T16:38:41.854" v="4025" actId="167"/>
          <ac:spMkLst>
            <pc:docMk/>
            <pc:sldMk cId="3804608102" sldId="271"/>
            <ac:spMk id="16" creationId="{476D7209-4722-115C-E1BD-9B10DCA6D8CA}"/>
          </ac:spMkLst>
        </pc:spChg>
        <pc:spChg chg="add mod">
          <ac:chgData name="Camille BESANÇON" userId="d70ca0d0-4898-4557-b61e-d5143d6d99e1" providerId="ADAL" clId="{D7103987-62AF-4648-8C67-BA43FE8D705D}" dt="2022-05-09T16:40:27.467" v="4071" actId="14100"/>
          <ac:spMkLst>
            <pc:docMk/>
            <pc:sldMk cId="3804608102" sldId="271"/>
            <ac:spMk id="17" creationId="{9E8A4BB2-4CA5-7AEE-6892-C3635ED08F5F}"/>
          </ac:spMkLst>
        </pc:spChg>
        <pc:graphicFrameChg chg="mod modGraphic">
          <ac:chgData name="Camille BESANÇON" userId="d70ca0d0-4898-4557-b61e-d5143d6d99e1" providerId="ADAL" clId="{D7103987-62AF-4648-8C67-BA43FE8D705D}" dt="2022-05-09T16:45:37.903" v="4174" actId="122"/>
          <ac:graphicFrameMkLst>
            <pc:docMk/>
            <pc:sldMk cId="3804608102" sldId="271"/>
            <ac:graphicFrameMk id="10" creationId="{C31ABF99-B209-5370-0E20-1BA67277E0AA}"/>
          </ac:graphicFrameMkLst>
        </pc:graphicFrameChg>
        <pc:graphicFrameChg chg="mod modGraphic">
          <ac:chgData name="Camille BESANÇON" userId="d70ca0d0-4898-4557-b61e-d5143d6d99e1" providerId="ADAL" clId="{D7103987-62AF-4648-8C67-BA43FE8D705D}" dt="2022-05-09T16:45:29.207" v="4173" actId="122"/>
          <ac:graphicFrameMkLst>
            <pc:docMk/>
            <pc:sldMk cId="3804608102" sldId="271"/>
            <ac:graphicFrameMk id="15" creationId="{1A138382-E6BB-CB26-C28B-82013A1D144A}"/>
          </ac:graphicFrameMkLst>
        </pc:graphicFrameChg>
        <pc:picChg chg="add mod">
          <ac:chgData name="Camille BESANÇON" userId="d70ca0d0-4898-4557-b61e-d5143d6d99e1" providerId="ADAL" clId="{D7103987-62AF-4648-8C67-BA43FE8D705D}" dt="2022-05-09T16:36:24.291" v="3921" actId="1035"/>
          <ac:picMkLst>
            <pc:docMk/>
            <pc:sldMk cId="3804608102" sldId="271"/>
            <ac:picMk id="11" creationId="{72CBF01A-5F1C-A772-D75F-BC2FED774908}"/>
          </ac:picMkLst>
        </pc:picChg>
        <pc:picChg chg="add mod">
          <ac:chgData name="Camille BESANÇON" userId="d70ca0d0-4898-4557-b61e-d5143d6d99e1" providerId="ADAL" clId="{D7103987-62AF-4648-8C67-BA43FE8D705D}" dt="2022-05-09T16:36:29.593" v="3926" actId="1035"/>
          <ac:picMkLst>
            <pc:docMk/>
            <pc:sldMk cId="3804608102" sldId="271"/>
            <ac:picMk id="12" creationId="{49944291-DF6D-08F1-37C9-FC86B088F7D7}"/>
          </ac:picMkLst>
        </pc:picChg>
        <pc:picChg chg="del">
          <ac:chgData name="Camille BESANÇON" userId="d70ca0d0-4898-4557-b61e-d5143d6d99e1" providerId="ADAL" clId="{D7103987-62AF-4648-8C67-BA43FE8D705D}" dt="2022-05-09T16:35:18.348" v="3884" actId="478"/>
          <ac:picMkLst>
            <pc:docMk/>
            <pc:sldMk cId="3804608102" sldId="271"/>
            <ac:picMk id="14" creationId="{278892FC-DF85-FFEC-B491-7A19CA08CD3E}"/>
          </ac:picMkLst>
        </pc:picChg>
        <pc:picChg chg="del">
          <ac:chgData name="Camille BESANÇON" userId="d70ca0d0-4898-4557-b61e-d5143d6d99e1" providerId="ADAL" clId="{D7103987-62AF-4648-8C67-BA43FE8D705D}" dt="2022-05-09T16:35:27.822" v="3886" actId="478"/>
          <ac:picMkLst>
            <pc:docMk/>
            <pc:sldMk cId="3804608102" sldId="271"/>
            <ac:picMk id="19" creationId="{6B49FA95-30F5-D5AC-F3E8-F0CBF06D79DE}"/>
          </ac:picMkLst>
        </pc:picChg>
        <pc:cxnChg chg="add mod">
          <ac:chgData name="Camille BESANÇON" userId="d70ca0d0-4898-4557-b61e-d5143d6d99e1" providerId="ADAL" clId="{D7103987-62AF-4648-8C67-BA43FE8D705D}" dt="2022-05-09T16:40:37.895" v="4080" actId="1035"/>
          <ac:cxnSpMkLst>
            <pc:docMk/>
            <pc:sldMk cId="3804608102" sldId="271"/>
            <ac:cxnSpMk id="7" creationId="{8F220091-A6EC-D998-D2D7-A6FDF2708DBB}"/>
          </ac:cxnSpMkLst>
        </pc:cxnChg>
      </pc:sldChg>
      <pc:sldChg chg="modSp add mod">
        <pc:chgData name="Camille BESANÇON" userId="d70ca0d0-4898-4557-b61e-d5143d6d99e1" providerId="ADAL" clId="{D7103987-62AF-4648-8C67-BA43FE8D705D}" dt="2022-05-09T16:47:00.446" v="4244" actId="14734"/>
        <pc:sldMkLst>
          <pc:docMk/>
          <pc:sldMk cId="91310975" sldId="272"/>
        </pc:sldMkLst>
        <pc:spChg chg="mod">
          <ac:chgData name="Camille BESANÇON" userId="d70ca0d0-4898-4557-b61e-d5143d6d99e1" providerId="ADAL" clId="{D7103987-62AF-4648-8C67-BA43FE8D705D}" dt="2022-05-09T16:41:46.986" v="4126" actId="20577"/>
          <ac:spMkLst>
            <pc:docMk/>
            <pc:sldMk cId="91310975" sldId="272"/>
            <ac:spMk id="5" creationId="{43AB96C1-0D4F-436E-2E1C-678136531219}"/>
          </ac:spMkLst>
        </pc:spChg>
        <pc:graphicFrameChg chg="mod modGraphic">
          <ac:chgData name="Camille BESANÇON" userId="d70ca0d0-4898-4557-b61e-d5143d6d99e1" providerId="ADAL" clId="{D7103987-62AF-4648-8C67-BA43FE8D705D}" dt="2022-05-09T16:47:00.446" v="4244" actId="14734"/>
          <ac:graphicFrameMkLst>
            <pc:docMk/>
            <pc:sldMk cId="91310975" sldId="272"/>
            <ac:graphicFrameMk id="22" creationId="{8FC3F2F6-4375-E0AF-72D8-6AB516DB89A6}"/>
          </ac:graphicFrameMkLst>
        </pc:graphicFrameChg>
        <pc:graphicFrameChg chg="mod modGraphic">
          <ac:chgData name="Camille BESANÇON" userId="d70ca0d0-4898-4557-b61e-d5143d6d99e1" providerId="ADAL" clId="{D7103987-62AF-4648-8C67-BA43FE8D705D}" dt="2022-05-09T16:46:36.898" v="4221" actId="14734"/>
          <ac:graphicFrameMkLst>
            <pc:docMk/>
            <pc:sldMk cId="91310975" sldId="272"/>
            <ac:graphicFrameMk id="23" creationId="{D1E31E03-7638-A670-0312-DE0B9E115015}"/>
          </ac:graphicFrameMkLst>
        </pc:graphicFrameChg>
        <pc:picChg chg="mod">
          <ac:chgData name="Camille BESANÇON" userId="d70ca0d0-4898-4557-b61e-d5143d6d99e1" providerId="ADAL" clId="{D7103987-62AF-4648-8C67-BA43FE8D705D}" dt="2022-05-09T16:42:10.177" v="4129" actId="14826"/>
          <ac:picMkLst>
            <pc:docMk/>
            <pc:sldMk cId="91310975" sldId="272"/>
            <ac:picMk id="14" creationId="{278892FC-DF85-FFEC-B491-7A19CA08CD3E}"/>
          </ac:picMkLst>
        </pc:picChg>
        <pc:picChg chg="mod">
          <ac:chgData name="Camille BESANÇON" userId="d70ca0d0-4898-4557-b61e-d5143d6d99e1" providerId="ADAL" clId="{D7103987-62AF-4648-8C67-BA43FE8D705D}" dt="2022-05-09T16:42:25.449" v="4130" actId="14826"/>
          <ac:picMkLst>
            <pc:docMk/>
            <pc:sldMk cId="91310975" sldId="272"/>
            <ac:picMk id="19" creationId="{6B49FA95-30F5-D5AC-F3E8-F0CBF06D79DE}"/>
          </ac:picMkLst>
        </pc:picChg>
      </pc:sldChg>
      <pc:sldChg chg="addSp delSp modSp add mod">
        <pc:chgData name="Camille BESANÇON" userId="d70ca0d0-4898-4557-b61e-d5143d6d99e1" providerId="ADAL" clId="{D7103987-62AF-4648-8C67-BA43FE8D705D}" dt="2022-05-09T16:48:03.835" v="4251" actId="20577"/>
        <pc:sldMkLst>
          <pc:docMk/>
          <pc:sldMk cId="3107299357" sldId="273"/>
        </pc:sldMkLst>
        <pc:spChg chg="mod">
          <ac:chgData name="Camille BESANÇON" userId="d70ca0d0-4898-4557-b61e-d5143d6d99e1" providerId="ADAL" clId="{D7103987-62AF-4648-8C67-BA43FE8D705D}" dt="2022-05-09T16:41:54.085" v="4127"/>
          <ac:spMkLst>
            <pc:docMk/>
            <pc:sldMk cId="3107299357" sldId="273"/>
            <ac:spMk id="5" creationId="{43AB96C1-0D4F-436E-2E1C-678136531219}"/>
          </ac:spMkLst>
        </pc:spChg>
        <pc:spChg chg="mod">
          <ac:chgData name="Camille BESANÇON" userId="d70ca0d0-4898-4557-b61e-d5143d6d99e1" providerId="ADAL" clId="{D7103987-62AF-4648-8C67-BA43FE8D705D}" dt="2022-05-09T16:48:03.835" v="4251" actId="20577"/>
          <ac:spMkLst>
            <pc:docMk/>
            <pc:sldMk cId="3107299357" sldId="273"/>
            <ac:spMk id="16" creationId="{476D7209-4722-115C-E1BD-9B10DCA6D8CA}"/>
          </ac:spMkLst>
        </pc:spChg>
        <pc:graphicFrameChg chg="del">
          <ac:chgData name="Camille BESANÇON" userId="d70ca0d0-4898-4557-b61e-d5143d6d99e1" providerId="ADAL" clId="{D7103987-62AF-4648-8C67-BA43FE8D705D}" dt="2022-05-09T16:47:25.385" v="4245" actId="478"/>
          <ac:graphicFrameMkLst>
            <pc:docMk/>
            <pc:sldMk cId="3107299357" sldId="273"/>
            <ac:graphicFrameMk id="10" creationId="{C31ABF99-B209-5370-0E20-1BA67277E0AA}"/>
          </ac:graphicFrameMkLst>
        </pc:graphicFrameChg>
        <pc:graphicFrameChg chg="add mod">
          <ac:chgData name="Camille BESANÇON" userId="d70ca0d0-4898-4557-b61e-d5143d6d99e1" providerId="ADAL" clId="{D7103987-62AF-4648-8C67-BA43FE8D705D}" dt="2022-05-09T16:47:27.264" v="4247"/>
          <ac:graphicFrameMkLst>
            <pc:docMk/>
            <pc:sldMk cId="3107299357" sldId="273"/>
            <ac:graphicFrameMk id="14" creationId="{769A7B07-8767-121A-F62C-6F5C2D7D788D}"/>
          </ac:graphicFrameMkLst>
        </pc:graphicFrameChg>
        <pc:graphicFrameChg chg="del">
          <ac:chgData name="Camille BESANÇON" userId="d70ca0d0-4898-4557-b61e-d5143d6d99e1" providerId="ADAL" clId="{D7103987-62AF-4648-8C67-BA43FE8D705D}" dt="2022-05-09T16:47:26.521" v="4246" actId="478"/>
          <ac:graphicFrameMkLst>
            <pc:docMk/>
            <pc:sldMk cId="3107299357" sldId="273"/>
            <ac:graphicFrameMk id="15" creationId="{1A138382-E6BB-CB26-C28B-82013A1D144A}"/>
          </ac:graphicFrameMkLst>
        </pc:graphicFrameChg>
        <pc:graphicFrameChg chg="add mod">
          <ac:chgData name="Camille BESANÇON" userId="d70ca0d0-4898-4557-b61e-d5143d6d99e1" providerId="ADAL" clId="{D7103987-62AF-4648-8C67-BA43FE8D705D}" dt="2022-05-09T16:47:27.264" v="4247"/>
          <ac:graphicFrameMkLst>
            <pc:docMk/>
            <pc:sldMk cId="3107299357" sldId="273"/>
            <ac:graphicFrameMk id="18" creationId="{942073BB-20EF-8DF7-4B0C-73DB7425D197}"/>
          </ac:graphicFrameMkLst>
        </pc:graphicFrameChg>
        <pc:picChg chg="mod">
          <ac:chgData name="Camille BESANÇON" userId="d70ca0d0-4898-4557-b61e-d5143d6d99e1" providerId="ADAL" clId="{D7103987-62AF-4648-8C67-BA43FE8D705D}" dt="2022-05-09T16:47:44.713" v="4248" actId="14826"/>
          <ac:picMkLst>
            <pc:docMk/>
            <pc:sldMk cId="3107299357" sldId="273"/>
            <ac:picMk id="11" creationId="{72CBF01A-5F1C-A772-D75F-BC2FED774908}"/>
          </ac:picMkLst>
        </pc:picChg>
        <pc:picChg chg="mod">
          <ac:chgData name="Camille BESANÇON" userId="d70ca0d0-4898-4557-b61e-d5143d6d99e1" providerId="ADAL" clId="{D7103987-62AF-4648-8C67-BA43FE8D705D}" dt="2022-05-09T16:47:55.570" v="4249" actId="14826"/>
          <ac:picMkLst>
            <pc:docMk/>
            <pc:sldMk cId="3107299357" sldId="273"/>
            <ac:picMk id="12" creationId="{49944291-DF6D-08F1-37C9-FC86B088F7D7}"/>
          </ac:picMkLst>
        </pc:picChg>
      </pc:sldChg>
      <pc:sldChg chg="addSp delSp modSp new mod modClrScheme chgLayout">
        <pc:chgData name="Camille BESANÇON" userId="d70ca0d0-4898-4557-b61e-d5143d6d99e1" providerId="ADAL" clId="{D7103987-62AF-4648-8C67-BA43FE8D705D}" dt="2022-05-10T17:12:59.794" v="10333" actId="207"/>
        <pc:sldMkLst>
          <pc:docMk/>
          <pc:sldMk cId="1162079962" sldId="274"/>
        </pc:sldMkLst>
        <pc:spChg chg="del mod ord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2" creationId="{43BD4179-16FC-4BFC-8824-38984694A0DA}"/>
          </ac:spMkLst>
        </pc:spChg>
        <pc:spChg chg="del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3" creationId="{A40CCC9E-D530-4528-8753-5B7D152971FF}"/>
          </ac:spMkLst>
        </pc:spChg>
        <pc:spChg chg="del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4" creationId="{670D7324-5D26-AD91-E66B-D201D08E8C89}"/>
          </ac:spMkLst>
        </pc:spChg>
        <pc:spChg chg="del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5" creationId="{BCC7ABE1-7929-B741-1D2B-31FA8224DD5F}"/>
          </ac:spMkLst>
        </pc:spChg>
        <pc:spChg chg="add mod">
          <ac:chgData name="Camille BESANÇON" userId="d70ca0d0-4898-4557-b61e-d5143d6d99e1" providerId="ADAL" clId="{D7103987-62AF-4648-8C67-BA43FE8D705D}" dt="2022-05-10T17:12:59.794" v="10333" actId="207"/>
          <ac:spMkLst>
            <pc:docMk/>
            <pc:sldMk cId="1162079962" sldId="274"/>
            <ac:spMk id="5" creationId="{E3F960FA-E238-4ABB-87CF-5CAA059147D1}"/>
          </ac:spMkLst>
        </pc:spChg>
        <pc:spChg chg="mod ord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6" creationId="{E35FA9F9-4AD7-54D4-70C2-5990E31D009E}"/>
          </ac:spMkLst>
        </pc:spChg>
        <pc:spChg chg="del mod ord">
          <ac:chgData name="Camille BESANÇON" userId="d70ca0d0-4898-4557-b61e-d5143d6d99e1" providerId="ADAL" clId="{D7103987-62AF-4648-8C67-BA43FE8D705D}" dt="2022-05-09T16:48:34.317" v="4253" actId="700"/>
          <ac:spMkLst>
            <pc:docMk/>
            <pc:sldMk cId="1162079962" sldId="274"/>
            <ac:spMk id="7" creationId="{AE8B6DB5-432B-4627-1DC2-BE14C470164A}"/>
          </ac:spMkLst>
        </pc:spChg>
        <pc:spChg chg="add mod ord">
          <ac:chgData name="Camille BESANÇON" userId="d70ca0d0-4898-4557-b61e-d5143d6d99e1" providerId="ADAL" clId="{D7103987-62AF-4648-8C67-BA43FE8D705D}" dt="2022-05-09T16:52:57.856" v="5062" actId="20577"/>
          <ac:spMkLst>
            <pc:docMk/>
            <pc:sldMk cId="1162079962" sldId="274"/>
            <ac:spMk id="8" creationId="{C0547231-68B6-8F98-046D-C9EE04E9F850}"/>
          </ac:spMkLst>
        </pc:spChg>
        <pc:spChg chg="add mod ord">
          <ac:chgData name="Camille BESANÇON" userId="d70ca0d0-4898-4557-b61e-d5143d6d99e1" providerId="ADAL" clId="{D7103987-62AF-4648-8C67-BA43FE8D705D}" dt="2022-05-10T17:12:27.854" v="10296" actId="1076"/>
          <ac:spMkLst>
            <pc:docMk/>
            <pc:sldMk cId="1162079962" sldId="274"/>
            <ac:spMk id="9" creationId="{DD9B7812-F071-EDD5-8BEF-357BEE40E6A7}"/>
          </ac:spMkLst>
        </pc:spChg>
      </pc:sldChg>
      <pc:sldChg chg="modSp add mod ord">
        <pc:chgData name="Camille BESANÇON" userId="d70ca0d0-4898-4557-b61e-d5143d6d99e1" providerId="ADAL" clId="{D7103987-62AF-4648-8C67-BA43FE8D705D}" dt="2022-05-09T16:57:17.360" v="5661" actId="20577"/>
        <pc:sldMkLst>
          <pc:docMk/>
          <pc:sldMk cId="2217598881" sldId="275"/>
        </pc:sldMkLst>
        <pc:spChg chg="mod">
          <ac:chgData name="Camille BESANÇON" userId="d70ca0d0-4898-4557-b61e-d5143d6d99e1" providerId="ADAL" clId="{D7103987-62AF-4648-8C67-BA43FE8D705D}" dt="2022-05-09T16:53:08.120" v="5067" actId="20577"/>
          <ac:spMkLst>
            <pc:docMk/>
            <pc:sldMk cId="2217598881" sldId="275"/>
            <ac:spMk id="8" creationId="{C0547231-68B6-8F98-046D-C9EE04E9F850}"/>
          </ac:spMkLst>
        </pc:spChg>
        <pc:spChg chg="mod">
          <ac:chgData name="Camille BESANÇON" userId="d70ca0d0-4898-4557-b61e-d5143d6d99e1" providerId="ADAL" clId="{D7103987-62AF-4648-8C67-BA43FE8D705D}" dt="2022-05-09T16:57:17.360" v="5661" actId="20577"/>
          <ac:spMkLst>
            <pc:docMk/>
            <pc:sldMk cId="2217598881" sldId="275"/>
            <ac:spMk id="9" creationId="{DD9B7812-F071-EDD5-8BEF-357BEE40E6A7}"/>
          </ac:spMkLst>
        </pc:spChg>
      </pc:sldChg>
      <pc:sldChg chg="addSp modSp new mod">
        <pc:chgData name="Camille BESANÇON" userId="d70ca0d0-4898-4557-b61e-d5143d6d99e1" providerId="ADAL" clId="{D7103987-62AF-4648-8C67-BA43FE8D705D}" dt="2022-05-09T17:15:59.379" v="6949" actId="208"/>
        <pc:sldMkLst>
          <pc:docMk/>
          <pc:sldMk cId="3736303192" sldId="276"/>
        </pc:sldMkLst>
        <pc:spChg chg="mod">
          <ac:chgData name="Camille BESANÇON" userId="d70ca0d0-4898-4557-b61e-d5143d6d99e1" providerId="ADAL" clId="{D7103987-62AF-4648-8C67-BA43FE8D705D}" dt="2022-05-09T17:13:12.183" v="6638" actId="1035"/>
          <ac:spMkLst>
            <pc:docMk/>
            <pc:sldMk cId="3736303192" sldId="276"/>
            <ac:spMk id="2" creationId="{8A9B8860-6DFA-2093-297E-D3042AF5209D}"/>
          </ac:spMkLst>
        </pc:spChg>
        <pc:spChg chg="mod">
          <ac:chgData name="Camille BESANÇON" userId="d70ca0d0-4898-4557-b61e-d5143d6d99e1" providerId="ADAL" clId="{D7103987-62AF-4648-8C67-BA43FE8D705D}" dt="2022-05-09T16:57:33.718" v="5685" actId="20577"/>
          <ac:spMkLst>
            <pc:docMk/>
            <pc:sldMk cId="3736303192" sldId="276"/>
            <ac:spMk id="4" creationId="{DD480A0D-6EBA-5986-4447-55C0D405517F}"/>
          </ac:spMkLst>
        </pc:spChg>
        <pc:spChg chg="add mod">
          <ac:chgData name="Camille BESANÇON" userId="d70ca0d0-4898-4557-b61e-d5143d6d99e1" providerId="ADAL" clId="{D7103987-62AF-4648-8C67-BA43FE8D705D}" dt="2022-05-09T17:15:59.379" v="6949" actId="208"/>
          <ac:spMkLst>
            <pc:docMk/>
            <pc:sldMk cId="3736303192" sldId="276"/>
            <ac:spMk id="5" creationId="{5A19CCA9-10AF-C3EB-F7E9-805F68161C79}"/>
          </ac:spMkLst>
        </pc:spChg>
      </pc:sldChg>
      <pc:sldChg chg="modSp add del mod">
        <pc:chgData name="Camille BESANÇON" userId="d70ca0d0-4898-4557-b61e-d5143d6d99e1" providerId="ADAL" clId="{D7103987-62AF-4648-8C67-BA43FE8D705D}" dt="2022-05-09T17:19:02.523" v="7111" actId="47"/>
        <pc:sldMkLst>
          <pc:docMk/>
          <pc:sldMk cId="1526748504" sldId="277"/>
        </pc:sldMkLst>
        <pc:spChg chg="mod">
          <ac:chgData name="Camille BESANÇON" userId="d70ca0d0-4898-4557-b61e-d5143d6d99e1" providerId="ADAL" clId="{D7103987-62AF-4648-8C67-BA43FE8D705D}" dt="2022-05-09T17:18:24.365" v="7110" actId="20577"/>
          <ac:spMkLst>
            <pc:docMk/>
            <pc:sldMk cId="1526748504" sldId="277"/>
            <ac:spMk id="2" creationId="{8A9B8860-6DFA-2093-297E-D3042AF5209D}"/>
          </ac:spMkLst>
        </pc:spChg>
        <pc:spChg chg="mod">
          <ac:chgData name="Camille BESANÇON" userId="d70ca0d0-4898-4557-b61e-d5143d6d99e1" providerId="ADAL" clId="{D7103987-62AF-4648-8C67-BA43FE8D705D}" dt="2022-05-09T17:18:05.419" v="7060" actId="1035"/>
          <ac:spMkLst>
            <pc:docMk/>
            <pc:sldMk cId="1526748504" sldId="277"/>
            <ac:spMk id="5" creationId="{5A19CCA9-10AF-C3EB-F7E9-805F68161C79}"/>
          </ac:spMkLst>
        </pc:spChg>
      </pc:sldChg>
      <pc:sldChg chg="modSp add mod">
        <pc:chgData name="Camille BESANÇON" userId="d70ca0d0-4898-4557-b61e-d5143d6d99e1" providerId="ADAL" clId="{D7103987-62AF-4648-8C67-BA43FE8D705D}" dt="2022-05-09T17:26:55.268" v="7661" actId="14100"/>
        <pc:sldMkLst>
          <pc:docMk/>
          <pc:sldMk cId="2684843914" sldId="277"/>
        </pc:sldMkLst>
        <pc:spChg chg="mod">
          <ac:chgData name="Camille BESANÇON" userId="d70ca0d0-4898-4557-b61e-d5143d6d99e1" providerId="ADAL" clId="{D7103987-62AF-4648-8C67-BA43FE8D705D}" dt="2022-05-09T17:26:55.268" v="7661" actId="14100"/>
          <ac:spMkLst>
            <pc:docMk/>
            <pc:sldMk cId="2684843914" sldId="277"/>
            <ac:spMk id="2" creationId="{1B7F629E-4A47-4C05-A958-152AE98F10B6}"/>
          </ac:spMkLst>
        </pc:spChg>
        <pc:spChg chg="mod">
          <ac:chgData name="Camille BESANÇON" userId="d70ca0d0-4898-4557-b61e-d5143d6d99e1" providerId="ADAL" clId="{D7103987-62AF-4648-8C67-BA43FE8D705D}" dt="2022-05-09T17:26:26.145" v="7625" actId="20577"/>
          <ac:spMkLst>
            <pc:docMk/>
            <pc:sldMk cId="2684843914" sldId="277"/>
            <ac:spMk id="3" creationId="{FE1EBC54-E7C2-49D1-94DF-1CDB54238772}"/>
          </ac:spMkLst>
        </pc:spChg>
      </pc:sldChg>
      <pc:sldChg chg="add del">
        <pc:chgData name="Camille BESANÇON" userId="d70ca0d0-4898-4557-b61e-d5143d6d99e1" providerId="ADAL" clId="{D7103987-62AF-4648-8C67-BA43FE8D705D}" dt="2022-05-10T14:26:40.830" v="8835"/>
        <pc:sldMkLst>
          <pc:docMk/>
          <pc:sldMk cId="660274569" sldId="278"/>
        </pc:sldMkLst>
      </pc:sldChg>
      <pc:sldChg chg="modSp new del mod">
        <pc:chgData name="Camille BESANÇON" userId="d70ca0d0-4898-4557-b61e-d5143d6d99e1" providerId="ADAL" clId="{D7103987-62AF-4648-8C67-BA43FE8D705D}" dt="2022-05-10T14:23:43.666" v="8686" actId="47"/>
        <pc:sldMkLst>
          <pc:docMk/>
          <pc:sldMk cId="1804204571" sldId="278"/>
        </pc:sldMkLst>
        <pc:spChg chg="mod">
          <ac:chgData name="Camille BESANÇON" userId="d70ca0d0-4898-4557-b61e-d5143d6d99e1" providerId="ADAL" clId="{D7103987-62AF-4648-8C67-BA43FE8D705D}" dt="2022-05-09T17:33:28.805" v="8681" actId="20577"/>
          <ac:spMkLst>
            <pc:docMk/>
            <pc:sldMk cId="1804204571" sldId="278"/>
            <ac:spMk id="2" creationId="{A95ED69E-6581-6696-5713-ED6E247DD30E}"/>
          </ac:spMkLst>
        </pc:spChg>
        <pc:spChg chg="mod">
          <ac:chgData name="Camille BESANÇON" userId="d70ca0d0-4898-4557-b61e-d5143d6d99e1" providerId="ADAL" clId="{D7103987-62AF-4648-8C67-BA43FE8D705D}" dt="2022-05-09T17:32:12.135" v="8536" actId="20577"/>
          <ac:spMkLst>
            <pc:docMk/>
            <pc:sldMk cId="1804204571" sldId="278"/>
            <ac:spMk id="4" creationId="{ECFBA10F-4985-7089-1274-1B25C39CCFF8}"/>
          </ac:spMkLst>
        </pc:spChg>
      </pc:sldChg>
      <pc:sldChg chg="addSp modSp new mod">
        <pc:chgData name="Camille BESANÇON" userId="d70ca0d0-4898-4557-b61e-d5143d6d99e1" providerId="ADAL" clId="{D7103987-62AF-4648-8C67-BA43FE8D705D}" dt="2022-05-10T14:32:01.731" v="9558" actId="1035"/>
        <pc:sldMkLst>
          <pc:docMk/>
          <pc:sldMk cId="1855706881" sldId="278"/>
        </pc:sldMkLst>
        <pc:spChg chg="mod">
          <ac:chgData name="Camille BESANÇON" userId="d70ca0d0-4898-4557-b61e-d5143d6d99e1" providerId="ADAL" clId="{D7103987-62AF-4648-8C67-BA43FE8D705D}" dt="2022-05-10T14:31:50.310" v="9554" actId="20577"/>
          <ac:spMkLst>
            <pc:docMk/>
            <pc:sldMk cId="1855706881" sldId="278"/>
            <ac:spMk id="2" creationId="{2EFF0ADF-B269-C229-9EF8-D41D082515F0}"/>
          </ac:spMkLst>
        </pc:spChg>
        <pc:spChg chg="mod">
          <ac:chgData name="Camille BESANÇON" userId="d70ca0d0-4898-4557-b61e-d5143d6d99e1" providerId="ADAL" clId="{D7103987-62AF-4648-8C67-BA43FE8D705D}" dt="2022-05-10T14:27:16.709" v="8864" actId="20577"/>
          <ac:spMkLst>
            <pc:docMk/>
            <pc:sldMk cId="1855706881" sldId="278"/>
            <ac:spMk id="4" creationId="{2F12762F-133E-F45E-DFC9-5DA1CC6B3848}"/>
          </ac:spMkLst>
        </pc:spChg>
        <pc:graphicFrameChg chg="add mod modGraphic">
          <ac:chgData name="Camille BESANÇON" userId="d70ca0d0-4898-4557-b61e-d5143d6d99e1" providerId="ADAL" clId="{D7103987-62AF-4648-8C67-BA43FE8D705D}" dt="2022-05-10T14:32:01.731" v="9558" actId="1035"/>
          <ac:graphicFrameMkLst>
            <pc:docMk/>
            <pc:sldMk cId="1855706881" sldId="278"/>
            <ac:graphicFrameMk id="5" creationId="{62EC3613-6043-36A1-2D08-FBD1EF1D4692}"/>
          </ac:graphicFrameMkLst>
        </pc:graphicFrameChg>
      </pc:sldChg>
      <pc:sldChg chg="modSp new mod">
        <pc:chgData name="Camille BESANÇON" userId="d70ca0d0-4898-4557-b61e-d5143d6d99e1" providerId="ADAL" clId="{D7103987-62AF-4648-8C67-BA43FE8D705D}" dt="2022-05-10T17:16:50.595" v="10462" actId="20577"/>
        <pc:sldMkLst>
          <pc:docMk/>
          <pc:sldMk cId="2636298799" sldId="279"/>
        </pc:sldMkLst>
        <pc:spChg chg="mod">
          <ac:chgData name="Camille BESANÇON" userId="d70ca0d0-4898-4557-b61e-d5143d6d99e1" providerId="ADAL" clId="{D7103987-62AF-4648-8C67-BA43FE8D705D}" dt="2022-05-10T17:16:50.595" v="10462" actId="20577"/>
          <ac:spMkLst>
            <pc:docMk/>
            <pc:sldMk cId="2636298799" sldId="279"/>
            <ac:spMk id="2" creationId="{5DB70A54-B12A-61C2-C9EB-89399132CAA4}"/>
          </ac:spMkLst>
        </pc:spChg>
        <pc:spChg chg="mod">
          <ac:chgData name="Camille BESANÇON" userId="d70ca0d0-4898-4557-b61e-d5143d6d99e1" providerId="ADAL" clId="{D7103987-62AF-4648-8C67-BA43FE8D705D}" dt="2022-05-10T14:42:49.590" v="9566" actId="20577"/>
          <ac:spMkLst>
            <pc:docMk/>
            <pc:sldMk cId="2636298799" sldId="279"/>
            <ac:spMk id="4" creationId="{255DBBD0-8291-90C0-6CBF-2ECE06F22510}"/>
          </ac:spMkLst>
        </pc:spChg>
      </pc:sldChg>
      <pc:sldChg chg="addSp delSp modSp new mod">
        <pc:chgData name="Camille BESANÇON" userId="d70ca0d0-4898-4557-b61e-d5143d6d99e1" providerId="ADAL" clId="{D7103987-62AF-4648-8C67-BA43FE8D705D}" dt="2022-05-11T07:00:41.721" v="10748" actId="1582"/>
        <pc:sldMkLst>
          <pc:docMk/>
          <pc:sldMk cId="2633899018" sldId="280"/>
        </pc:sldMkLst>
        <pc:spChg chg="mod">
          <ac:chgData name="Camille BESANÇON" userId="d70ca0d0-4898-4557-b61e-d5143d6d99e1" providerId="ADAL" clId="{D7103987-62AF-4648-8C67-BA43FE8D705D}" dt="2022-05-11T07:00:09.175" v="10707" actId="20577"/>
          <ac:spMkLst>
            <pc:docMk/>
            <pc:sldMk cId="2633899018" sldId="280"/>
            <ac:spMk id="2" creationId="{7F5AE347-0F5E-2A4A-6F34-24F223FC0A82}"/>
          </ac:spMkLst>
        </pc:spChg>
        <pc:spChg chg="mod">
          <ac:chgData name="Camille BESANÇON" userId="d70ca0d0-4898-4557-b61e-d5143d6d99e1" providerId="ADAL" clId="{D7103987-62AF-4648-8C67-BA43FE8D705D}" dt="2022-05-11T06:45:48.419" v="10522" actId="20577"/>
          <ac:spMkLst>
            <pc:docMk/>
            <pc:sldMk cId="2633899018" sldId="280"/>
            <ac:spMk id="4" creationId="{5A51C827-8CAF-D591-A9CE-B30165075D59}"/>
          </ac:spMkLst>
        </pc:spChg>
        <pc:picChg chg="add mod">
          <ac:chgData name="Camille BESANÇON" userId="d70ca0d0-4898-4557-b61e-d5143d6d99e1" providerId="ADAL" clId="{D7103987-62AF-4648-8C67-BA43FE8D705D}" dt="2022-05-11T06:59:24.203" v="10564" actId="1076"/>
          <ac:picMkLst>
            <pc:docMk/>
            <pc:sldMk cId="2633899018" sldId="280"/>
            <ac:picMk id="6" creationId="{D46F7E59-A744-EE25-8AAC-0A07527660A1}"/>
          </ac:picMkLst>
        </pc:picChg>
        <pc:picChg chg="add del mod">
          <ac:chgData name="Camille BESANÇON" userId="d70ca0d0-4898-4557-b61e-d5143d6d99e1" providerId="ADAL" clId="{D7103987-62AF-4648-8C67-BA43FE8D705D}" dt="2022-05-11T06:58:42.699" v="10529" actId="478"/>
          <ac:picMkLst>
            <pc:docMk/>
            <pc:sldMk cId="2633899018" sldId="280"/>
            <ac:picMk id="8" creationId="{03284A30-A4B1-621E-F866-AD52F3D67184}"/>
          </ac:picMkLst>
        </pc:picChg>
        <pc:picChg chg="add mod">
          <ac:chgData name="Camille BESANÇON" userId="d70ca0d0-4898-4557-b61e-d5143d6d99e1" providerId="ADAL" clId="{D7103987-62AF-4648-8C67-BA43FE8D705D}" dt="2022-05-11T06:59:21.315" v="10563" actId="1076"/>
          <ac:picMkLst>
            <pc:docMk/>
            <pc:sldMk cId="2633899018" sldId="280"/>
            <ac:picMk id="10" creationId="{53B54D4C-F6D3-75B4-32CA-5D1238DB327A}"/>
          </ac:picMkLst>
        </pc:picChg>
        <pc:cxnChg chg="add mod">
          <ac:chgData name="Camille BESANÇON" userId="d70ca0d0-4898-4557-b61e-d5143d6d99e1" providerId="ADAL" clId="{D7103987-62AF-4648-8C67-BA43FE8D705D}" dt="2022-05-11T07:00:41.721" v="10748" actId="1582"/>
          <ac:cxnSpMkLst>
            <pc:docMk/>
            <pc:sldMk cId="2633899018" sldId="280"/>
            <ac:cxnSpMk id="12" creationId="{44EFDB10-FB28-10B9-33C4-B54548D73743}"/>
          </ac:cxnSpMkLst>
        </pc:cxnChg>
      </pc:sldChg>
    </pc:docChg>
  </pc:docChgLst>
  <pc:docChgLst>
    <pc:chgData name="Camille BESANÇON" userId="d70ca0d0-4898-4557-b61e-d5143d6d99e1" providerId="ADAL" clId="{96672B55-DBD7-4AC8-8CED-F802EDE92017}"/>
    <pc:docChg chg="undo redo custSel addSld delSld modSld sldOrd">
      <pc:chgData name="Camille BESANÇON" userId="d70ca0d0-4898-4557-b61e-d5143d6d99e1" providerId="ADAL" clId="{96672B55-DBD7-4AC8-8CED-F802EDE92017}" dt="2022-06-12T12:43:18.233" v="2314"/>
      <pc:docMkLst>
        <pc:docMk/>
      </pc:docMkLst>
      <pc:sldChg chg="delSp">
        <pc:chgData name="Camille BESANÇON" userId="d70ca0d0-4898-4557-b61e-d5143d6d99e1" providerId="ADAL" clId="{96672B55-DBD7-4AC8-8CED-F802EDE92017}" dt="2022-06-09T08:13:53.008" v="0" actId="478"/>
        <pc:sldMkLst>
          <pc:docMk/>
          <pc:sldMk cId="1675463237" sldId="257"/>
        </pc:sldMkLst>
        <pc:spChg chg="del">
          <ac:chgData name="Camille BESANÇON" userId="d70ca0d0-4898-4557-b61e-d5143d6d99e1" providerId="ADAL" clId="{96672B55-DBD7-4AC8-8CED-F802EDE92017}" dt="2022-06-09T08:13:53.008" v="0" actId="478"/>
          <ac:spMkLst>
            <pc:docMk/>
            <pc:sldMk cId="1675463237" sldId="257"/>
            <ac:spMk id="6" creationId="{8D2C99D2-7300-9257-41CA-7240545A6C72}"/>
          </ac:spMkLst>
        </pc:spChg>
      </pc:sldChg>
      <pc:sldChg chg="addSp delSp modSp mod">
        <pc:chgData name="Camille BESANÇON" userId="d70ca0d0-4898-4557-b61e-d5143d6d99e1" providerId="ADAL" clId="{96672B55-DBD7-4AC8-8CED-F802EDE92017}" dt="2022-06-10T17:48:21.287" v="903" actId="20577"/>
        <pc:sldMkLst>
          <pc:docMk/>
          <pc:sldMk cId="352394394" sldId="261"/>
        </pc:sldMkLst>
        <pc:spChg chg="del">
          <ac:chgData name="Camille BESANÇON" userId="d70ca0d0-4898-4557-b61e-d5143d6d99e1" providerId="ADAL" clId="{96672B55-DBD7-4AC8-8CED-F802EDE92017}" dt="2022-06-10T17:47:15.585" v="883" actId="478"/>
          <ac:spMkLst>
            <pc:docMk/>
            <pc:sldMk cId="352394394" sldId="261"/>
            <ac:spMk id="2" creationId="{61F6C1F2-197D-47DA-957A-951050011DDA}"/>
          </ac:spMkLst>
        </pc:spChg>
        <pc:spChg chg="add del mod">
          <ac:chgData name="Camille BESANÇON" userId="d70ca0d0-4898-4557-b61e-d5143d6d99e1" providerId="ADAL" clId="{96672B55-DBD7-4AC8-8CED-F802EDE92017}" dt="2022-06-10T17:47:18.358" v="885" actId="478"/>
          <ac:spMkLst>
            <pc:docMk/>
            <pc:sldMk cId="352394394" sldId="261"/>
            <ac:spMk id="7" creationId="{B0378ED4-382D-517F-AAED-E287CCCD05BE}"/>
          </ac:spMkLst>
        </pc:spChg>
        <pc:spChg chg="add mod">
          <ac:chgData name="Camille BESANÇON" userId="d70ca0d0-4898-4557-b61e-d5143d6d99e1" providerId="ADAL" clId="{96672B55-DBD7-4AC8-8CED-F802EDE92017}" dt="2022-06-10T17:48:21.287" v="903" actId="20577"/>
          <ac:spMkLst>
            <pc:docMk/>
            <pc:sldMk cId="352394394" sldId="261"/>
            <ac:spMk id="8" creationId="{0CF67484-29AE-867E-0F7B-B6D336C4667C}"/>
          </ac:spMkLst>
        </pc:spChg>
      </pc:sldChg>
      <pc:sldChg chg="ord">
        <pc:chgData name="Camille BESANÇON" userId="d70ca0d0-4898-4557-b61e-d5143d6d99e1" providerId="ADAL" clId="{96672B55-DBD7-4AC8-8CED-F802EDE92017}" dt="2022-06-09T08:20:27.917" v="2"/>
        <pc:sldMkLst>
          <pc:docMk/>
          <pc:sldMk cId="1728562155" sldId="266"/>
        </pc:sldMkLst>
      </pc:sldChg>
      <pc:sldChg chg="delSp modSp del mod">
        <pc:chgData name="Camille BESANÇON" userId="d70ca0d0-4898-4557-b61e-d5143d6d99e1" providerId="ADAL" clId="{96672B55-DBD7-4AC8-8CED-F802EDE92017}" dt="2022-06-12T12:20:52.319" v="1938" actId="47"/>
        <pc:sldMkLst>
          <pc:docMk/>
          <pc:sldMk cId="2147815814" sldId="267"/>
        </pc:sldMkLst>
        <pc:spChg chg="mod">
          <ac:chgData name="Camille BESANÇON" userId="d70ca0d0-4898-4557-b61e-d5143d6d99e1" providerId="ADAL" clId="{96672B55-DBD7-4AC8-8CED-F802EDE92017}" dt="2022-06-12T11:06:57.143" v="1282" actId="21"/>
          <ac:spMkLst>
            <pc:docMk/>
            <pc:sldMk cId="2147815814" sldId="267"/>
            <ac:spMk id="2" creationId="{D7EE9022-599D-4A82-97C6-447088066147}"/>
          </ac:spMkLst>
        </pc:spChg>
        <pc:spChg chg="del">
          <ac:chgData name="Camille BESANÇON" userId="d70ca0d0-4898-4557-b61e-d5143d6d99e1" providerId="ADAL" clId="{96672B55-DBD7-4AC8-8CED-F802EDE92017}" dt="2022-06-12T11:06:02.918" v="1186" actId="478"/>
          <ac:spMkLst>
            <pc:docMk/>
            <pc:sldMk cId="2147815814" sldId="267"/>
            <ac:spMk id="5" creationId="{ECDB10D0-6545-C313-0879-8BB4CAF0D3E3}"/>
          </ac:spMkLst>
        </pc:spChg>
      </pc:sldChg>
      <pc:sldChg chg="modSp mod">
        <pc:chgData name="Camille BESANÇON" userId="d70ca0d0-4898-4557-b61e-d5143d6d99e1" providerId="ADAL" clId="{96672B55-DBD7-4AC8-8CED-F802EDE92017}" dt="2022-06-11T17:49:27.593" v="1073" actId="20577"/>
        <pc:sldMkLst>
          <pc:docMk/>
          <pc:sldMk cId="1204093919" sldId="270"/>
        </pc:sldMkLst>
        <pc:graphicFrameChg chg="modGraphic">
          <ac:chgData name="Camille BESANÇON" userId="d70ca0d0-4898-4557-b61e-d5143d6d99e1" providerId="ADAL" clId="{96672B55-DBD7-4AC8-8CED-F802EDE92017}" dt="2022-06-11T17:48:52.692" v="1051" actId="20577"/>
          <ac:graphicFrameMkLst>
            <pc:docMk/>
            <pc:sldMk cId="1204093919" sldId="270"/>
            <ac:graphicFrameMk id="22" creationId="{8FC3F2F6-4375-E0AF-72D8-6AB516DB89A6}"/>
          </ac:graphicFrameMkLst>
        </pc:graphicFrameChg>
        <pc:graphicFrameChg chg="modGraphic">
          <ac:chgData name="Camille BESANÇON" userId="d70ca0d0-4898-4557-b61e-d5143d6d99e1" providerId="ADAL" clId="{96672B55-DBD7-4AC8-8CED-F802EDE92017}" dt="2022-06-11T17:49:27.593" v="1073" actId="20577"/>
          <ac:graphicFrameMkLst>
            <pc:docMk/>
            <pc:sldMk cId="1204093919" sldId="270"/>
            <ac:graphicFrameMk id="23" creationId="{D1E31E03-7638-A670-0312-DE0B9E115015}"/>
          </ac:graphicFrameMkLst>
        </pc:graphicFrameChg>
      </pc:sldChg>
      <pc:sldChg chg="addSp delSp modSp mod">
        <pc:chgData name="Camille BESANÇON" userId="d70ca0d0-4898-4557-b61e-d5143d6d99e1" providerId="ADAL" clId="{96672B55-DBD7-4AC8-8CED-F802EDE92017}" dt="2022-06-12T12:43:18.233" v="2314"/>
        <pc:sldMkLst>
          <pc:docMk/>
          <pc:sldMk cId="3804608102" sldId="271"/>
        </pc:sldMkLst>
        <pc:spChg chg="mod">
          <ac:chgData name="Camille BESANÇON" userId="d70ca0d0-4898-4557-b61e-d5143d6d99e1" providerId="ADAL" clId="{96672B55-DBD7-4AC8-8CED-F802EDE92017}" dt="2022-06-12T12:41:31.995" v="2292" actId="20577"/>
          <ac:spMkLst>
            <pc:docMk/>
            <pc:sldMk cId="3804608102" sldId="271"/>
            <ac:spMk id="16" creationId="{476D7209-4722-115C-E1BD-9B10DCA6D8CA}"/>
          </ac:spMkLst>
        </pc:spChg>
        <pc:graphicFrameChg chg="del">
          <ac:chgData name="Camille BESANÇON" userId="d70ca0d0-4898-4557-b61e-d5143d6d99e1" providerId="ADAL" clId="{96672B55-DBD7-4AC8-8CED-F802EDE92017}" dt="2022-06-12T12:43:12.455" v="2310" actId="478"/>
          <ac:graphicFrameMkLst>
            <pc:docMk/>
            <pc:sldMk cId="3804608102" sldId="271"/>
            <ac:graphicFrameMk id="10" creationId="{C31ABF99-B209-5370-0E20-1BA67277E0AA}"/>
          </ac:graphicFrameMkLst>
        </pc:graphicFrameChg>
        <pc:graphicFrameChg chg="add mod">
          <ac:chgData name="Camille BESANÇON" userId="d70ca0d0-4898-4557-b61e-d5143d6d99e1" providerId="ADAL" clId="{96672B55-DBD7-4AC8-8CED-F802EDE92017}" dt="2022-06-12T12:43:18.233" v="2314"/>
          <ac:graphicFrameMkLst>
            <pc:docMk/>
            <pc:sldMk cId="3804608102" sldId="271"/>
            <ac:graphicFrameMk id="14" creationId="{74F40C35-C5D9-062C-4DEF-7732D27A5565}"/>
          </ac:graphicFrameMkLst>
        </pc:graphicFrameChg>
        <pc:graphicFrameChg chg="del mod modGraphic">
          <ac:chgData name="Camille BESANÇON" userId="d70ca0d0-4898-4557-b61e-d5143d6d99e1" providerId="ADAL" clId="{96672B55-DBD7-4AC8-8CED-F802EDE92017}" dt="2022-06-12T12:43:17.143" v="2313" actId="478"/>
          <ac:graphicFrameMkLst>
            <pc:docMk/>
            <pc:sldMk cId="3804608102" sldId="271"/>
            <ac:graphicFrameMk id="15" creationId="{1A138382-E6BB-CB26-C28B-82013A1D144A}"/>
          </ac:graphicFrameMkLst>
        </pc:graphicFrameChg>
        <pc:graphicFrameChg chg="add mod">
          <ac:chgData name="Camille BESANÇON" userId="d70ca0d0-4898-4557-b61e-d5143d6d99e1" providerId="ADAL" clId="{96672B55-DBD7-4AC8-8CED-F802EDE92017}" dt="2022-06-12T12:43:18.233" v="2314"/>
          <ac:graphicFrameMkLst>
            <pc:docMk/>
            <pc:sldMk cId="3804608102" sldId="271"/>
            <ac:graphicFrameMk id="18" creationId="{593F07BA-B46B-61F9-E924-69313C29291C}"/>
          </ac:graphicFrameMkLst>
        </pc:graphicFrameChg>
        <pc:picChg chg="mod">
          <ac:chgData name="Camille BESANÇON" userId="d70ca0d0-4898-4557-b61e-d5143d6d99e1" providerId="ADAL" clId="{96672B55-DBD7-4AC8-8CED-F802EDE92017}" dt="2022-06-11T17:51:32.533" v="1116" actId="14826"/>
          <ac:picMkLst>
            <pc:docMk/>
            <pc:sldMk cId="3804608102" sldId="271"/>
            <ac:picMk id="11" creationId="{72CBF01A-5F1C-A772-D75F-BC2FED774908}"/>
          </ac:picMkLst>
        </pc:picChg>
        <pc:picChg chg="mod">
          <ac:chgData name="Camille BESANÇON" userId="d70ca0d0-4898-4557-b61e-d5143d6d99e1" providerId="ADAL" clId="{96672B55-DBD7-4AC8-8CED-F802EDE92017}" dt="2022-06-11T17:51:45.745" v="1117" actId="14826"/>
          <ac:picMkLst>
            <pc:docMk/>
            <pc:sldMk cId="3804608102" sldId="271"/>
            <ac:picMk id="12" creationId="{49944291-DF6D-08F1-37C9-FC86B088F7D7}"/>
          </ac:picMkLst>
        </pc:picChg>
      </pc:sldChg>
      <pc:sldChg chg="modSp mod">
        <pc:chgData name="Camille BESANÇON" userId="d70ca0d0-4898-4557-b61e-d5143d6d99e1" providerId="ADAL" clId="{96672B55-DBD7-4AC8-8CED-F802EDE92017}" dt="2022-06-11T17:50:56.405" v="1114" actId="20577"/>
        <pc:sldMkLst>
          <pc:docMk/>
          <pc:sldMk cId="91310975" sldId="272"/>
        </pc:sldMkLst>
        <pc:spChg chg="mod">
          <ac:chgData name="Camille BESANÇON" userId="d70ca0d0-4898-4557-b61e-d5143d6d99e1" providerId="ADAL" clId="{96672B55-DBD7-4AC8-8CED-F802EDE92017}" dt="2022-06-11T17:50:56.405" v="1114" actId="20577"/>
          <ac:spMkLst>
            <pc:docMk/>
            <pc:sldMk cId="91310975" sldId="272"/>
            <ac:spMk id="16" creationId="{476D7209-4722-115C-E1BD-9B10DCA6D8CA}"/>
          </ac:spMkLst>
        </pc:spChg>
        <pc:graphicFrameChg chg="modGraphic">
          <ac:chgData name="Camille BESANÇON" userId="d70ca0d0-4898-4557-b61e-d5143d6d99e1" providerId="ADAL" clId="{96672B55-DBD7-4AC8-8CED-F802EDE92017}" dt="2022-06-11T17:50:07.069" v="1091" actId="20577"/>
          <ac:graphicFrameMkLst>
            <pc:docMk/>
            <pc:sldMk cId="91310975" sldId="272"/>
            <ac:graphicFrameMk id="22" creationId="{8FC3F2F6-4375-E0AF-72D8-6AB516DB89A6}"/>
          </ac:graphicFrameMkLst>
        </pc:graphicFrameChg>
        <pc:graphicFrameChg chg="modGraphic">
          <ac:chgData name="Camille BESANÇON" userId="d70ca0d0-4898-4557-b61e-d5143d6d99e1" providerId="ADAL" clId="{96672B55-DBD7-4AC8-8CED-F802EDE92017}" dt="2022-06-11T17:50:29.342" v="1109" actId="20577"/>
          <ac:graphicFrameMkLst>
            <pc:docMk/>
            <pc:sldMk cId="91310975" sldId="272"/>
            <ac:graphicFrameMk id="23" creationId="{D1E31E03-7638-A670-0312-DE0B9E115015}"/>
          </ac:graphicFrameMkLst>
        </pc:graphicFrameChg>
      </pc:sldChg>
      <pc:sldChg chg="addSp delSp modSp mod">
        <pc:chgData name="Camille BESANÇON" userId="d70ca0d0-4898-4557-b61e-d5143d6d99e1" providerId="ADAL" clId="{96672B55-DBD7-4AC8-8CED-F802EDE92017}" dt="2022-06-12T12:42:13.164" v="2297"/>
        <pc:sldMkLst>
          <pc:docMk/>
          <pc:sldMk cId="3107299357" sldId="273"/>
        </pc:sldMkLst>
        <pc:spChg chg="mod">
          <ac:chgData name="Camille BESANÇON" userId="d70ca0d0-4898-4557-b61e-d5143d6d99e1" providerId="ADAL" clId="{96672B55-DBD7-4AC8-8CED-F802EDE92017}" dt="2022-06-12T12:08:48.390" v="1359" actId="20577"/>
          <ac:spMkLst>
            <pc:docMk/>
            <pc:sldMk cId="3107299357" sldId="273"/>
            <ac:spMk id="16" creationId="{476D7209-4722-115C-E1BD-9B10DCA6D8CA}"/>
          </ac:spMkLst>
        </pc:spChg>
        <pc:graphicFrameChg chg="del">
          <ac:chgData name="Camille BESANÇON" userId="d70ca0d0-4898-4557-b61e-d5143d6d99e1" providerId="ADAL" clId="{96672B55-DBD7-4AC8-8CED-F802EDE92017}" dt="2022-06-12T12:42:09.817" v="2294" actId="478"/>
          <ac:graphicFrameMkLst>
            <pc:docMk/>
            <pc:sldMk cId="3107299357" sldId="273"/>
            <ac:graphicFrameMk id="14" creationId="{769A7B07-8767-121A-F62C-6F5C2D7D788D}"/>
          </ac:graphicFrameMkLst>
        </pc:graphicFrameChg>
        <pc:graphicFrameChg chg="add mod">
          <ac:chgData name="Camille BESANÇON" userId="d70ca0d0-4898-4557-b61e-d5143d6d99e1" providerId="ADAL" clId="{96672B55-DBD7-4AC8-8CED-F802EDE92017}" dt="2022-06-12T12:42:13.164" v="2297"/>
          <ac:graphicFrameMkLst>
            <pc:docMk/>
            <pc:sldMk cId="3107299357" sldId="273"/>
            <ac:graphicFrameMk id="15" creationId="{57FDD3A2-7153-10B0-51D6-D3ED7D96826A}"/>
          </ac:graphicFrameMkLst>
        </pc:graphicFrameChg>
        <pc:graphicFrameChg chg="del mod">
          <ac:chgData name="Camille BESANÇON" userId="d70ca0d0-4898-4557-b61e-d5143d6d99e1" providerId="ADAL" clId="{96672B55-DBD7-4AC8-8CED-F802EDE92017}" dt="2022-06-12T12:42:12.334" v="2296" actId="478"/>
          <ac:graphicFrameMkLst>
            <pc:docMk/>
            <pc:sldMk cId="3107299357" sldId="273"/>
            <ac:graphicFrameMk id="18" creationId="{942073BB-20EF-8DF7-4B0C-73DB7425D197}"/>
          </ac:graphicFrameMkLst>
        </pc:graphicFrameChg>
        <pc:graphicFrameChg chg="add mod">
          <ac:chgData name="Camille BESANÇON" userId="d70ca0d0-4898-4557-b61e-d5143d6d99e1" providerId="ADAL" clId="{96672B55-DBD7-4AC8-8CED-F802EDE92017}" dt="2022-06-12T12:42:13.164" v="2297"/>
          <ac:graphicFrameMkLst>
            <pc:docMk/>
            <pc:sldMk cId="3107299357" sldId="273"/>
            <ac:graphicFrameMk id="19" creationId="{990104DD-EB03-2F13-A40E-CCB7345443F8}"/>
          </ac:graphicFrameMkLst>
        </pc:graphicFrameChg>
        <pc:picChg chg="mod">
          <ac:chgData name="Camille BESANÇON" userId="d70ca0d0-4898-4557-b61e-d5143d6d99e1" providerId="ADAL" clId="{96672B55-DBD7-4AC8-8CED-F802EDE92017}" dt="2022-06-12T12:08:04.321" v="1319" actId="14826"/>
          <ac:picMkLst>
            <pc:docMk/>
            <pc:sldMk cId="3107299357" sldId="273"/>
            <ac:picMk id="11" creationId="{72CBF01A-5F1C-A772-D75F-BC2FED774908}"/>
          </ac:picMkLst>
        </pc:picChg>
        <pc:picChg chg="mod">
          <ac:chgData name="Camille BESANÇON" userId="d70ca0d0-4898-4557-b61e-d5143d6d99e1" providerId="ADAL" clId="{96672B55-DBD7-4AC8-8CED-F802EDE92017}" dt="2022-06-12T12:08:13.775" v="1320" actId="14826"/>
          <ac:picMkLst>
            <pc:docMk/>
            <pc:sldMk cId="3107299357" sldId="273"/>
            <ac:picMk id="12" creationId="{49944291-DF6D-08F1-37C9-FC86B088F7D7}"/>
          </ac:picMkLst>
        </pc:picChg>
      </pc:sldChg>
      <pc:sldChg chg="modSp mod">
        <pc:chgData name="Camille BESANÇON" userId="d70ca0d0-4898-4557-b61e-d5143d6d99e1" providerId="ADAL" clId="{96672B55-DBD7-4AC8-8CED-F802EDE92017}" dt="2022-06-09T14:23:39.178" v="636" actId="20577"/>
        <pc:sldMkLst>
          <pc:docMk/>
          <pc:sldMk cId="1162079962" sldId="274"/>
        </pc:sldMkLst>
        <pc:spChg chg="mod">
          <ac:chgData name="Camille BESANÇON" userId="d70ca0d0-4898-4557-b61e-d5143d6d99e1" providerId="ADAL" clId="{96672B55-DBD7-4AC8-8CED-F802EDE92017}" dt="2022-06-09T13:56:36.986" v="342" actId="20577"/>
          <ac:spMkLst>
            <pc:docMk/>
            <pc:sldMk cId="1162079962" sldId="274"/>
            <ac:spMk id="5" creationId="{E3F960FA-E238-4ABB-87CF-5CAA059147D1}"/>
          </ac:spMkLst>
        </pc:spChg>
        <pc:spChg chg="mod">
          <ac:chgData name="Camille BESANÇON" userId="d70ca0d0-4898-4557-b61e-d5143d6d99e1" providerId="ADAL" clId="{96672B55-DBD7-4AC8-8CED-F802EDE92017}" dt="2022-06-09T14:23:39.178" v="636" actId="20577"/>
          <ac:spMkLst>
            <pc:docMk/>
            <pc:sldMk cId="1162079962" sldId="274"/>
            <ac:spMk id="9" creationId="{DD9B7812-F071-EDD5-8BEF-357BEE40E6A7}"/>
          </ac:spMkLst>
        </pc:spChg>
      </pc:sldChg>
      <pc:sldChg chg="addSp modSp mod">
        <pc:chgData name="Camille BESANÇON" userId="d70ca0d0-4898-4557-b61e-d5143d6d99e1" providerId="ADAL" clId="{96672B55-DBD7-4AC8-8CED-F802EDE92017}" dt="2022-06-12T12:42:32.342" v="2309" actId="20577"/>
        <pc:sldMkLst>
          <pc:docMk/>
          <pc:sldMk cId="2217598881" sldId="275"/>
        </pc:sldMkLst>
        <pc:spChg chg="add mod">
          <ac:chgData name="Camille BESANÇON" userId="d70ca0d0-4898-4557-b61e-d5143d6d99e1" providerId="ADAL" clId="{96672B55-DBD7-4AC8-8CED-F802EDE92017}" dt="2022-06-09T14:03:27.860" v="387" actId="1076"/>
          <ac:spMkLst>
            <pc:docMk/>
            <pc:sldMk cId="2217598881" sldId="275"/>
            <ac:spMk id="5" creationId="{7EC0AEE3-506B-D5D0-F27F-05990E22B792}"/>
          </ac:spMkLst>
        </pc:spChg>
        <pc:spChg chg="mod">
          <ac:chgData name="Camille BESANÇON" userId="d70ca0d0-4898-4557-b61e-d5143d6d99e1" providerId="ADAL" clId="{96672B55-DBD7-4AC8-8CED-F802EDE92017}" dt="2022-06-12T12:42:32.342" v="2309" actId="20577"/>
          <ac:spMkLst>
            <pc:docMk/>
            <pc:sldMk cId="2217598881" sldId="275"/>
            <ac:spMk id="9" creationId="{DD9B7812-F071-EDD5-8BEF-357BEE40E6A7}"/>
          </ac:spMkLst>
        </pc:spChg>
      </pc:sldChg>
      <pc:sldChg chg="addSp delSp modSp del mod">
        <pc:chgData name="Camille BESANÇON" userId="d70ca0d0-4898-4557-b61e-d5143d6d99e1" providerId="ADAL" clId="{96672B55-DBD7-4AC8-8CED-F802EDE92017}" dt="2022-06-12T11:02:12.627" v="1183" actId="47"/>
        <pc:sldMkLst>
          <pc:docMk/>
          <pc:sldMk cId="1855706881" sldId="278"/>
        </pc:sldMkLst>
        <pc:spChg chg="mod">
          <ac:chgData name="Camille BESANÇON" userId="d70ca0d0-4898-4557-b61e-d5143d6d99e1" providerId="ADAL" clId="{96672B55-DBD7-4AC8-8CED-F802EDE92017}" dt="2022-06-10T17:58:38.523" v="938" actId="14100"/>
          <ac:spMkLst>
            <pc:docMk/>
            <pc:sldMk cId="1855706881" sldId="278"/>
            <ac:spMk id="2" creationId="{2EFF0ADF-B269-C229-9EF8-D41D082515F0}"/>
          </ac:spMkLst>
        </pc:spChg>
        <pc:spChg chg="mod">
          <ac:chgData name="Camille BESANÇON" userId="d70ca0d0-4898-4557-b61e-d5143d6d99e1" providerId="ADAL" clId="{96672B55-DBD7-4AC8-8CED-F802EDE92017}" dt="2022-06-09T08:25:42.444" v="42" actId="20577"/>
          <ac:spMkLst>
            <pc:docMk/>
            <pc:sldMk cId="1855706881" sldId="278"/>
            <ac:spMk id="4" creationId="{2F12762F-133E-F45E-DFC9-5DA1CC6B3848}"/>
          </ac:spMkLst>
        </pc:spChg>
        <pc:graphicFrameChg chg="del mod modGraphic">
          <ac:chgData name="Camille BESANÇON" userId="d70ca0d0-4898-4557-b61e-d5143d6d99e1" providerId="ADAL" clId="{96672B55-DBD7-4AC8-8CED-F802EDE92017}" dt="2022-06-10T17:58:24.677" v="923" actId="478"/>
          <ac:graphicFrameMkLst>
            <pc:docMk/>
            <pc:sldMk cId="1855706881" sldId="278"/>
            <ac:graphicFrameMk id="5" creationId="{62EC3613-6043-36A1-2D08-FBD1EF1D4692}"/>
          </ac:graphicFrameMkLst>
        </pc:graphicFrameChg>
        <pc:picChg chg="add mod">
          <ac:chgData name="Camille BESANÇON" userId="d70ca0d0-4898-4557-b61e-d5143d6d99e1" providerId="ADAL" clId="{96672B55-DBD7-4AC8-8CED-F802EDE92017}" dt="2022-06-10T17:59:41.224" v="948" actId="1076"/>
          <ac:picMkLst>
            <pc:docMk/>
            <pc:sldMk cId="1855706881" sldId="278"/>
            <ac:picMk id="7" creationId="{81129EDB-4504-01E9-8445-2987493C4099}"/>
          </ac:picMkLst>
        </pc:picChg>
        <pc:picChg chg="add mod">
          <ac:chgData name="Camille BESANÇON" userId="d70ca0d0-4898-4557-b61e-d5143d6d99e1" providerId="ADAL" clId="{96672B55-DBD7-4AC8-8CED-F802EDE92017}" dt="2022-06-10T17:59:39.480" v="947" actId="1076"/>
          <ac:picMkLst>
            <pc:docMk/>
            <pc:sldMk cId="1855706881" sldId="278"/>
            <ac:picMk id="9" creationId="{05CA212D-19F9-3495-DE41-327040EBD88D}"/>
          </ac:picMkLst>
        </pc:picChg>
      </pc:sldChg>
      <pc:sldChg chg="modSp mod">
        <pc:chgData name="Camille BESANÇON" userId="d70ca0d0-4898-4557-b61e-d5143d6d99e1" providerId="ADAL" clId="{96672B55-DBD7-4AC8-8CED-F802EDE92017}" dt="2022-06-09T08:25:27.998" v="31" actId="313"/>
        <pc:sldMkLst>
          <pc:docMk/>
          <pc:sldMk cId="2633899018" sldId="280"/>
        </pc:sldMkLst>
        <pc:spChg chg="mod">
          <ac:chgData name="Camille BESANÇON" userId="d70ca0d0-4898-4557-b61e-d5143d6d99e1" providerId="ADAL" clId="{96672B55-DBD7-4AC8-8CED-F802EDE92017}" dt="2022-06-09T08:25:27.998" v="31" actId="313"/>
          <ac:spMkLst>
            <pc:docMk/>
            <pc:sldMk cId="2633899018" sldId="280"/>
            <ac:spMk id="4" creationId="{5A51C827-8CAF-D591-A9CE-B30165075D59}"/>
          </ac:spMkLst>
        </pc:spChg>
      </pc:sldChg>
      <pc:sldChg chg="addSp delSp modSp new mod ord">
        <pc:chgData name="Camille BESANÇON" userId="d70ca0d0-4898-4557-b61e-d5143d6d99e1" providerId="ADAL" clId="{96672B55-DBD7-4AC8-8CED-F802EDE92017}" dt="2022-06-10T17:46:47.824" v="882" actId="1036"/>
        <pc:sldMkLst>
          <pc:docMk/>
          <pc:sldMk cId="3541870642" sldId="281"/>
        </pc:sldMkLst>
        <pc:spChg chg="del mod">
          <ac:chgData name="Camille BESANÇON" userId="d70ca0d0-4898-4557-b61e-d5143d6d99e1" providerId="ADAL" clId="{96672B55-DBD7-4AC8-8CED-F802EDE92017}" dt="2022-06-10T17:43:59.159" v="781" actId="478"/>
          <ac:spMkLst>
            <pc:docMk/>
            <pc:sldMk cId="3541870642" sldId="281"/>
            <ac:spMk id="2" creationId="{8ABBA520-1A9B-2709-6B34-8B6E40545078}"/>
          </ac:spMkLst>
        </pc:spChg>
        <pc:spChg chg="mod">
          <ac:chgData name="Camille BESANÇON" userId="d70ca0d0-4898-4557-b61e-d5143d6d99e1" providerId="ADAL" clId="{96672B55-DBD7-4AC8-8CED-F802EDE92017}" dt="2022-06-10T17:40:52.749" v="765" actId="20577"/>
          <ac:spMkLst>
            <pc:docMk/>
            <pc:sldMk cId="3541870642" sldId="281"/>
            <ac:spMk id="4" creationId="{B542BFC4-FBD9-78DD-19DF-C2F475BFFC85}"/>
          </ac:spMkLst>
        </pc:spChg>
        <pc:spChg chg="add del mod">
          <ac:chgData name="Camille BESANÇON" userId="d70ca0d0-4898-4557-b61e-d5143d6d99e1" providerId="ADAL" clId="{96672B55-DBD7-4AC8-8CED-F802EDE92017}" dt="2022-06-10T17:43:55.835" v="780"/>
          <ac:spMkLst>
            <pc:docMk/>
            <pc:sldMk cId="3541870642" sldId="281"/>
            <ac:spMk id="9" creationId="{33B3A97F-78C5-2828-A9E8-EAE915B34C36}"/>
          </ac:spMkLst>
        </pc:spChg>
        <pc:spChg chg="add mod">
          <ac:chgData name="Camille BESANÇON" userId="d70ca0d0-4898-4557-b61e-d5143d6d99e1" providerId="ADAL" clId="{96672B55-DBD7-4AC8-8CED-F802EDE92017}" dt="2022-06-10T17:45:18.599" v="868" actId="20577"/>
          <ac:spMkLst>
            <pc:docMk/>
            <pc:sldMk cId="3541870642" sldId="281"/>
            <ac:spMk id="10" creationId="{B6C1E864-0B63-15CD-4BE3-CBAD6B1E1E7F}"/>
          </ac:spMkLst>
        </pc:spChg>
        <pc:spChg chg="add mod">
          <ac:chgData name="Camille BESANÇON" userId="d70ca0d0-4898-4557-b61e-d5143d6d99e1" providerId="ADAL" clId="{96672B55-DBD7-4AC8-8CED-F802EDE92017}" dt="2022-06-10T17:46:15.243" v="874" actId="208"/>
          <ac:spMkLst>
            <pc:docMk/>
            <pc:sldMk cId="3541870642" sldId="281"/>
            <ac:spMk id="11" creationId="{46F8AB7D-8C2F-9BFD-08D7-B252C395942D}"/>
          </ac:spMkLst>
        </pc:spChg>
        <pc:spChg chg="add mod">
          <ac:chgData name="Camille BESANÇON" userId="d70ca0d0-4898-4557-b61e-d5143d6d99e1" providerId="ADAL" clId="{96672B55-DBD7-4AC8-8CED-F802EDE92017}" dt="2022-06-10T17:46:26.767" v="878" actId="1076"/>
          <ac:spMkLst>
            <pc:docMk/>
            <pc:sldMk cId="3541870642" sldId="281"/>
            <ac:spMk id="12" creationId="{348E68F2-AAFB-D3DF-22DE-9852716F1900}"/>
          </ac:spMkLst>
        </pc:spChg>
        <pc:spChg chg="add mod">
          <ac:chgData name="Camille BESANÇON" userId="d70ca0d0-4898-4557-b61e-d5143d6d99e1" providerId="ADAL" clId="{96672B55-DBD7-4AC8-8CED-F802EDE92017}" dt="2022-06-10T17:46:47.824" v="882" actId="1036"/>
          <ac:spMkLst>
            <pc:docMk/>
            <pc:sldMk cId="3541870642" sldId="281"/>
            <ac:spMk id="13" creationId="{3C1A9C92-8752-AEC8-E2B7-D6CD092FD9E1}"/>
          </ac:spMkLst>
        </pc:spChg>
        <pc:picChg chg="add del mod">
          <ac:chgData name="Camille BESANÇON" userId="d70ca0d0-4898-4557-b61e-d5143d6d99e1" providerId="ADAL" clId="{96672B55-DBD7-4AC8-8CED-F802EDE92017}" dt="2022-06-10T17:41:09.012" v="769" actId="478"/>
          <ac:picMkLst>
            <pc:docMk/>
            <pc:sldMk cId="3541870642" sldId="281"/>
            <ac:picMk id="6" creationId="{A8969154-3B40-63FD-E174-1DB7F5E66867}"/>
          </ac:picMkLst>
        </pc:picChg>
        <pc:picChg chg="add mod">
          <ac:chgData name="Camille BESANÇON" userId="d70ca0d0-4898-4557-b61e-d5143d6d99e1" providerId="ADAL" clId="{96672B55-DBD7-4AC8-8CED-F802EDE92017}" dt="2022-06-10T17:46:19.980" v="877" actId="1076"/>
          <ac:picMkLst>
            <pc:docMk/>
            <pc:sldMk cId="3541870642" sldId="281"/>
            <ac:picMk id="8" creationId="{54A093F5-A343-212C-BCEC-96222A9606E5}"/>
          </ac:picMkLst>
        </pc:picChg>
      </pc:sldChg>
      <pc:sldChg chg="addSp delSp modSp add mod">
        <pc:chgData name="Camille BESANÇON" userId="d70ca0d0-4898-4557-b61e-d5143d6d99e1" providerId="ADAL" clId="{96672B55-DBD7-4AC8-8CED-F802EDE92017}" dt="2022-06-10T17:51:45.777" v="920"/>
        <pc:sldMkLst>
          <pc:docMk/>
          <pc:sldMk cId="3122732395" sldId="282"/>
        </pc:sldMkLst>
        <pc:spChg chg="mod">
          <ac:chgData name="Camille BESANÇON" userId="d70ca0d0-4898-4557-b61e-d5143d6d99e1" providerId="ADAL" clId="{96672B55-DBD7-4AC8-8CED-F802EDE92017}" dt="2022-06-10T17:51:45.777" v="920"/>
          <ac:spMkLst>
            <pc:docMk/>
            <pc:sldMk cId="3122732395" sldId="282"/>
            <ac:spMk id="4" creationId="{0896E884-DEA2-4026-B8C8-297A90B03549}"/>
          </ac:spMkLst>
        </pc:spChg>
        <pc:spChg chg="add mod">
          <ac:chgData name="Camille BESANÇON" userId="d70ca0d0-4898-4557-b61e-d5143d6d99e1" providerId="ADAL" clId="{96672B55-DBD7-4AC8-8CED-F802EDE92017}" dt="2022-06-10T17:48:08.799" v="894" actId="14100"/>
          <ac:spMkLst>
            <pc:docMk/>
            <pc:sldMk cId="3122732395" sldId="282"/>
            <ac:spMk id="9" creationId="{505A57C6-3DDF-EFA1-8085-667635577C47}"/>
          </ac:spMkLst>
        </pc:spChg>
        <pc:picChg chg="add mod">
          <ac:chgData name="Camille BESANÇON" userId="d70ca0d0-4898-4557-b61e-d5143d6d99e1" providerId="ADAL" clId="{96672B55-DBD7-4AC8-8CED-F802EDE92017}" dt="2022-06-10T17:47:49.584" v="890" actId="1076"/>
          <ac:picMkLst>
            <pc:docMk/>
            <pc:sldMk cId="3122732395" sldId="282"/>
            <ac:picMk id="5" creationId="{2F3F2CAD-A706-4BE3-5F17-39216C38B70C}"/>
          </ac:picMkLst>
        </pc:picChg>
        <pc:picChg chg="del">
          <ac:chgData name="Camille BESANÇON" userId="d70ca0d0-4898-4557-b61e-d5143d6d99e1" providerId="ADAL" clId="{96672B55-DBD7-4AC8-8CED-F802EDE92017}" dt="2022-06-10T17:47:33.120" v="887" actId="478"/>
          <ac:picMkLst>
            <pc:docMk/>
            <pc:sldMk cId="3122732395" sldId="282"/>
            <ac:picMk id="6" creationId="{744C80AE-061F-4B0D-BACE-6EFB49B3CB6B}"/>
          </ac:picMkLst>
        </pc:picChg>
      </pc:sldChg>
      <pc:sldChg chg="modSp add mod">
        <pc:chgData name="Camille BESANÇON" userId="d70ca0d0-4898-4557-b61e-d5143d6d99e1" providerId="ADAL" clId="{96672B55-DBD7-4AC8-8CED-F802EDE92017}" dt="2022-06-12T12:41:14.865" v="2291" actId="20577"/>
        <pc:sldMkLst>
          <pc:docMk/>
          <pc:sldMk cId="1141810519" sldId="283"/>
        </pc:sldMkLst>
        <pc:spChg chg="mod">
          <ac:chgData name="Camille BESANÇON" userId="d70ca0d0-4898-4557-b61e-d5143d6d99e1" providerId="ADAL" clId="{96672B55-DBD7-4AC8-8CED-F802EDE92017}" dt="2022-06-12T12:41:14.865" v="2291" actId="20577"/>
          <ac:spMkLst>
            <pc:docMk/>
            <pc:sldMk cId="1141810519" sldId="283"/>
            <ac:spMk id="2" creationId="{2EFF0ADF-B269-C229-9EF8-D41D082515F0}"/>
          </ac:spMkLst>
        </pc:spChg>
        <pc:spChg chg="mod">
          <ac:chgData name="Camille BESANÇON" userId="d70ca0d0-4898-4557-b61e-d5143d6d99e1" providerId="ADAL" clId="{96672B55-DBD7-4AC8-8CED-F802EDE92017}" dt="2022-06-12T12:40:46.098" v="2253" actId="20577"/>
          <ac:spMkLst>
            <pc:docMk/>
            <pc:sldMk cId="1141810519" sldId="283"/>
            <ac:spMk id="4" creationId="{2F12762F-133E-F45E-DFC9-5DA1CC6B3848}"/>
          </ac:spMkLst>
        </pc:spChg>
      </pc:sldChg>
      <pc:sldChg chg="modSp add del mod">
        <pc:chgData name="Camille BESANÇON" userId="d70ca0d0-4898-4557-b61e-d5143d6d99e1" providerId="ADAL" clId="{96672B55-DBD7-4AC8-8CED-F802EDE92017}" dt="2022-06-12T11:02:13.470" v="1184" actId="47"/>
        <pc:sldMkLst>
          <pc:docMk/>
          <pc:sldMk cId="1147857719" sldId="284"/>
        </pc:sldMkLst>
        <pc:picChg chg="mod">
          <ac:chgData name="Camille BESANÇON" userId="d70ca0d0-4898-4557-b61e-d5143d6d99e1" providerId="ADAL" clId="{96672B55-DBD7-4AC8-8CED-F802EDE92017}" dt="2022-06-12T11:01:55.235" v="1182" actId="1076"/>
          <ac:picMkLst>
            <pc:docMk/>
            <pc:sldMk cId="1147857719" sldId="284"/>
            <ac:picMk id="7" creationId="{81129EDB-4504-01E9-8445-2987493C4099}"/>
          </ac:picMkLst>
        </pc:picChg>
        <pc:picChg chg="mod">
          <ac:chgData name="Camille BESANÇON" userId="d70ca0d0-4898-4557-b61e-d5143d6d99e1" providerId="ADAL" clId="{96672B55-DBD7-4AC8-8CED-F802EDE92017}" dt="2022-06-10T17:59:59.591" v="952" actId="14100"/>
          <ac:picMkLst>
            <pc:docMk/>
            <pc:sldMk cId="1147857719" sldId="284"/>
            <ac:picMk id="9" creationId="{05CA212D-19F9-3495-DE41-327040EBD88D}"/>
          </ac:picMkLst>
        </pc:picChg>
      </pc:sldChg>
      <pc:sldChg chg="addSp delSp modSp new del mod">
        <pc:chgData name="Camille BESANÇON" userId="d70ca0d0-4898-4557-b61e-d5143d6d99e1" providerId="ADAL" clId="{96672B55-DBD7-4AC8-8CED-F802EDE92017}" dt="2022-06-12T12:07:36.131" v="1318" actId="47"/>
        <pc:sldMkLst>
          <pc:docMk/>
          <pc:sldMk cId="3939595863" sldId="285"/>
        </pc:sldMkLst>
        <pc:spChg chg="del mod">
          <ac:chgData name="Camille BESANÇON" userId="d70ca0d0-4898-4557-b61e-d5143d6d99e1" providerId="ADAL" clId="{96672B55-DBD7-4AC8-8CED-F802EDE92017}" dt="2022-06-10T18:08:36.972" v="987" actId="478"/>
          <ac:spMkLst>
            <pc:docMk/>
            <pc:sldMk cId="3939595863" sldId="285"/>
            <ac:spMk id="2" creationId="{A8AE5F93-D73E-F2C8-65D1-04DBBEC078ED}"/>
          </ac:spMkLst>
        </pc:spChg>
        <pc:spChg chg="del">
          <ac:chgData name="Camille BESANÇON" userId="d70ca0d0-4898-4557-b61e-d5143d6d99e1" providerId="ADAL" clId="{96672B55-DBD7-4AC8-8CED-F802EDE92017}" dt="2022-06-10T18:08:32.968" v="985" actId="478"/>
          <ac:spMkLst>
            <pc:docMk/>
            <pc:sldMk cId="3939595863" sldId="285"/>
            <ac:spMk id="4" creationId="{7F9BE274-3C3D-5F09-CFC4-7B482550C5F2}"/>
          </ac:spMkLst>
        </pc:spChg>
        <pc:spChg chg="add mod">
          <ac:chgData name="Camille BESANÇON" userId="d70ca0d0-4898-4557-b61e-d5143d6d99e1" providerId="ADAL" clId="{96672B55-DBD7-4AC8-8CED-F802EDE92017}" dt="2022-06-10T18:08:39.871" v="988" actId="1076"/>
          <ac:spMkLst>
            <pc:docMk/>
            <pc:sldMk cId="3939595863" sldId="285"/>
            <ac:spMk id="7" creationId="{EBEF261F-FD91-D0DF-018C-B652C6FE86F1}"/>
          </ac:spMkLst>
        </pc:spChg>
        <pc:spChg chg="add mod">
          <ac:chgData name="Camille BESANÇON" userId="d70ca0d0-4898-4557-b61e-d5143d6d99e1" providerId="ADAL" clId="{96672B55-DBD7-4AC8-8CED-F802EDE92017}" dt="2022-06-10T18:08:55.922" v="995" actId="1076"/>
          <ac:spMkLst>
            <pc:docMk/>
            <pc:sldMk cId="3939595863" sldId="285"/>
            <ac:spMk id="12" creationId="{8807552D-3D93-D5FD-1608-8EF5AF86EA27}"/>
          </ac:spMkLst>
        </pc:spChg>
        <pc:picChg chg="add del mod">
          <ac:chgData name="Camille BESANÇON" userId="d70ca0d0-4898-4557-b61e-d5143d6d99e1" providerId="ADAL" clId="{96672B55-DBD7-4AC8-8CED-F802EDE92017}" dt="2022-06-10T21:51:47.032" v="1026" actId="478"/>
          <ac:picMkLst>
            <pc:docMk/>
            <pc:sldMk cId="3939595863" sldId="285"/>
            <ac:picMk id="6" creationId="{5F291556-FD91-34AD-D2D6-546035D67A85}"/>
          </ac:picMkLst>
        </pc:picChg>
        <pc:picChg chg="add mod">
          <ac:chgData name="Camille BESANÇON" userId="d70ca0d0-4898-4557-b61e-d5143d6d99e1" providerId="ADAL" clId="{96672B55-DBD7-4AC8-8CED-F802EDE92017}" dt="2022-06-10T18:10:07.705" v="1007" actId="1076"/>
          <ac:picMkLst>
            <pc:docMk/>
            <pc:sldMk cId="3939595863" sldId="285"/>
            <ac:picMk id="9" creationId="{E9C7952D-7C5B-FD1B-921D-E11A27836B19}"/>
          </ac:picMkLst>
        </pc:picChg>
        <pc:picChg chg="add del mod">
          <ac:chgData name="Camille BESANÇON" userId="d70ca0d0-4898-4557-b61e-d5143d6d99e1" providerId="ADAL" clId="{96672B55-DBD7-4AC8-8CED-F802EDE92017}" dt="2022-06-10T21:51:14.317" v="1022" actId="478"/>
          <ac:picMkLst>
            <pc:docMk/>
            <pc:sldMk cId="3939595863" sldId="285"/>
            <ac:picMk id="11" creationId="{1854A013-2754-ED4B-3021-9A0B48449201}"/>
          </ac:picMkLst>
        </pc:picChg>
        <pc:picChg chg="add mod">
          <ac:chgData name="Camille BESANÇON" userId="d70ca0d0-4898-4557-b61e-d5143d6d99e1" providerId="ADAL" clId="{96672B55-DBD7-4AC8-8CED-F802EDE92017}" dt="2022-06-10T18:10:00.781" v="1005" actId="1076"/>
          <ac:picMkLst>
            <pc:docMk/>
            <pc:sldMk cId="3939595863" sldId="285"/>
            <ac:picMk id="14" creationId="{FCAC7C5D-5C76-2BDE-DB04-E2D86B874FD5}"/>
          </ac:picMkLst>
        </pc:picChg>
        <pc:picChg chg="add del mod">
          <ac:chgData name="Camille BESANÇON" userId="d70ca0d0-4898-4557-b61e-d5143d6d99e1" providerId="ADAL" clId="{96672B55-DBD7-4AC8-8CED-F802EDE92017}" dt="2022-06-10T21:51:49.111" v="1027" actId="478"/>
          <ac:picMkLst>
            <pc:docMk/>
            <pc:sldMk cId="3939595863" sldId="285"/>
            <ac:picMk id="16" creationId="{C38BDB45-D594-B761-4011-65D5AD5AA4C2}"/>
          </ac:picMkLst>
        </pc:picChg>
        <pc:picChg chg="add del mod">
          <ac:chgData name="Camille BESANÇON" userId="d70ca0d0-4898-4557-b61e-d5143d6d99e1" providerId="ADAL" clId="{96672B55-DBD7-4AC8-8CED-F802EDE92017}" dt="2022-06-10T21:39:29.417" v="1018" actId="478"/>
          <ac:picMkLst>
            <pc:docMk/>
            <pc:sldMk cId="3939595863" sldId="285"/>
            <ac:picMk id="18" creationId="{EA758C2D-79B9-B3DF-7103-EF5EEFA97876}"/>
          </ac:picMkLst>
        </pc:picChg>
        <pc:picChg chg="add mod">
          <ac:chgData name="Camille BESANÇON" userId="d70ca0d0-4898-4557-b61e-d5143d6d99e1" providerId="ADAL" clId="{96672B55-DBD7-4AC8-8CED-F802EDE92017}" dt="2022-06-10T21:51:51.102" v="1028" actId="1076"/>
          <ac:picMkLst>
            <pc:docMk/>
            <pc:sldMk cId="3939595863" sldId="285"/>
            <ac:picMk id="20" creationId="{3B3ABA1B-2B94-F5E6-B7E1-A10B8825603A}"/>
          </ac:picMkLst>
        </pc:picChg>
        <pc:picChg chg="add mod">
          <ac:chgData name="Camille BESANÇON" userId="d70ca0d0-4898-4557-b61e-d5143d6d99e1" providerId="ADAL" clId="{96672B55-DBD7-4AC8-8CED-F802EDE92017}" dt="2022-06-10T21:39:31.175" v="1019" actId="1076"/>
          <ac:picMkLst>
            <pc:docMk/>
            <pc:sldMk cId="3939595863" sldId="285"/>
            <ac:picMk id="22" creationId="{6084B1BA-06FF-D87B-1862-5FD1351D7460}"/>
          </ac:picMkLst>
        </pc:picChg>
        <pc:picChg chg="add mod">
          <ac:chgData name="Camille BESANÇON" userId="d70ca0d0-4898-4557-b61e-d5143d6d99e1" providerId="ADAL" clId="{96672B55-DBD7-4AC8-8CED-F802EDE92017}" dt="2022-06-10T21:51:18.725" v="1023" actId="1076"/>
          <ac:picMkLst>
            <pc:docMk/>
            <pc:sldMk cId="3939595863" sldId="285"/>
            <ac:picMk id="24" creationId="{56A88442-A131-B700-3A3E-A856B284B22E}"/>
          </ac:picMkLst>
        </pc:picChg>
        <pc:picChg chg="add mod">
          <ac:chgData name="Camille BESANÇON" userId="d70ca0d0-4898-4557-b61e-d5143d6d99e1" providerId="ADAL" clId="{96672B55-DBD7-4AC8-8CED-F802EDE92017}" dt="2022-06-10T21:51:53.215" v="1029" actId="1076"/>
          <ac:picMkLst>
            <pc:docMk/>
            <pc:sldMk cId="3939595863" sldId="285"/>
            <ac:picMk id="26" creationId="{38802AB7-0416-A2EA-7259-52C896DE2B72}"/>
          </ac:picMkLst>
        </pc:picChg>
        <pc:picChg chg="add mod">
          <ac:chgData name="Camille BESANÇON" userId="d70ca0d0-4898-4557-b61e-d5143d6d99e1" providerId="ADAL" clId="{96672B55-DBD7-4AC8-8CED-F802EDE92017}" dt="2022-06-12T11:28:32.446" v="1315" actId="1076"/>
          <ac:picMkLst>
            <pc:docMk/>
            <pc:sldMk cId="3939595863" sldId="285"/>
            <ac:picMk id="28" creationId="{387C6AA5-BF3D-D8F8-92C8-586C30D4324E}"/>
          </ac:picMkLst>
        </pc:picChg>
        <pc:picChg chg="add mod">
          <ac:chgData name="Camille BESANÇON" userId="d70ca0d0-4898-4557-b61e-d5143d6d99e1" providerId="ADAL" clId="{96672B55-DBD7-4AC8-8CED-F802EDE92017}" dt="2022-06-12T12:07:22.825" v="1317" actId="1076"/>
          <ac:picMkLst>
            <pc:docMk/>
            <pc:sldMk cId="3939595863" sldId="285"/>
            <ac:picMk id="30" creationId="{823FAA05-6CFB-AD06-7795-979A7BC69DD4}"/>
          </ac:picMkLst>
        </pc:picChg>
      </pc:sldChg>
      <pc:sldChg chg="add">
        <pc:chgData name="Camille BESANÇON" userId="d70ca0d0-4898-4557-b61e-d5143d6d99e1" providerId="ADAL" clId="{96672B55-DBD7-4AC8-8CED-F802EDE92017}" dt="2022-06-12T11:02:35.462" v="1185" actId="2890"/>
        <pc:sldMkLst>
          <pc:docMk/>
          <pc:sldMk cId="671726442" sldId="286"/>
        </pc:sldMkLst>
      </pc:sldChg>
      <pc:sldChg chg="addSp delSp modSp new mod">
        <pc:chgData name="Camille BESANÇON" userId="d70ca0d0-4898-4557-b61e-d5143d6d99e1" providerId="ADAL" clId="{96672B55-DBD7-4AC8-8CED-F802EDE92017}" dt="2022-06-12T12:21:16.733" v="1947"/>
        <pc:sldMkLst>
          <pc:docMk/>
          <pc:sldMk cId="3405006626" sldId="287"/>
        </pc:sldMkLst>
        <pc:spChg chg="del mod">
          <ac:chgData name="Camille BESANÇON" userId="d70ca0d0-4898-4557-b61e-d5143d6d99e1" providerId="ADAL" clId="{96672B55-DBD7-4AC8-8CED-F802EDE92017}" dt="2022-06-12T12:21:14.113" v="1944" actId="478"/>
          <ac:spMkLst>
            <pc:docMk/>
            <pc:sldMk cId="3405006626" sldId="287"/>
            <ac:spMk id="2" creationId="{47C6F091-B02A-9540-B2E7-0E33F67AD22E}"/>
          </ac:spMkLst>
        </pc:spChg>
        <pc:spChg chg="mod">
          <ac:chgData name="Camille BESANÇON" userId="d70ca0d0-4898-4557-b61e-d5143d6d99e1" providerId="ADAL" clId="{96672B55-DBD7-4AC8-8CED-F802EDE92017}" dt="2022-06-12T11:07:08.997" v="1309" actId="20577"/>
          <ac:spMkLst>
            <pc:docMk/>
            <pc:sldMk cId="3405006626" sldId="287"/>
            <ac:spMk id="4" creationId="{4365BCFE-C7A3-EC09-840A-D8D91445E7CD}"/>
          </ac:spMkLst>
        </pc:spChg>
        <pc:spChg chg="add del">
          <ac:chgData name="Camille BESANÇON" userId="d70ca0d0-4898-4557-b61e-d5143d6d99e1" providerId="ADAL" clId="{96672B55-DBD7-4AC8-8CED-F802EDE92017}" dt="2022-06-12T11:07:13.943" v="1311" actId="478"/>
          <ac:spMkLst>
            <pc:docMk/>
            <pc:sldMk cId="3405006626" sldId="287"/>
            <ac:spMk id="6" creationId="{7F4894AD-79CB-8271-3A43-8A78F47EFC7E}"/>
          </ac:spMkLst>
        </pc:spChg>
        <pc:spChg chg="add del mod">
          <ac:chgData name="Camille BESANÇON" userId="d70ca0d0-4898-4557-b61e-d5143d6d99e1" providerId="ADAL" clId="{96672B55-DBD7-4AC8-8CED-F802EDE92017}" dt="2022-06-12T12:21:16.257" v="1946" actId="478"/>
          <ac:spMkLst>
            <pc:docMk/>
            <pc:sldMk cId="3405006626" sldId="287"/>
            <ac:spMk id="12" creationId="{32A3BFA5-19AB-5EA5-FA2D-8C9F83D201C8}"/>
          </ac:spMkLst>
        </pc:spChg>
        <pc:spChg chg="add mod">
          <ac:chgData name="Camille BESANÇON" userId="d70ca0d0-4898-4557-b61e-d5143d6d99e1" providerId="ADAL" clId="{96672B55-DBD7-4AC8-8CED-F802EDE92017}" dt="2022-06-12T12:21:16.733" v="1947"/>
          <ac:spMkLst>
            <pc:docMk/>
            <pc:sldMk cId="3405006626" sldId="287"/>
            <ac:spMk id="13" creationId="{8499080B-B874-C5A8-1BD8-A61C64FD0412}"/>
          </ac:spMkLst>
        </pc:spChg>
        <pc:picChg chg="add mod">
          <ac:chgData name="Camille BESANÇON" userId="d70ca0d0-4898-4557-b61e-d5143d6d99e1" providerId="ADAL" clId="{96672B55-DBD7-4AC8-8CED-F802EDE92017}" dt="2022-06-12T12:15:10.764" v="1404" actId="1076"/>
          <ac:picMkLst>
            <pc:docMk/>
            <pc:sldMk cId="3405006626" sldId="287"/>
            <ac:picMk id="8" creationId="{328E3245-2FD7-17AD-3B18-DCF60A6F380A}"/>
          </ac:picMkLst>
        </pc:picChg>
        <pc:picChg chg="add mod">
          <ac:chgData name="Camille BESANÇON" userId="d70ca0d0-4898-4557-b61e-d5143d6d99e1" providerId="ADAL" clId="{96672B55-DBD7-4AC8-8CED-F802EDE92017}" dt="2022-06-12T12:15:07.824" v="1403" actId="1076"/>
          <ac:picMkLst>
            <pc:docMk/>
            <pc:sldMk cId="3405006626" sldId="287"/>
            <ac:picMk id="10" creationId="{33BACE38-1E67-A9D9-C074-BDE9FE16DA10}"/>
          </ac:picMkLst>
        </pc:picChg>
      </pc:sldChg>
      <pc:sldChg chg="addSp delSp modSp add mod">
        <pc:chgData name="Camille BESANÇON" userId="d70ca0d0-4898-4557-b61e-d5143d6d99e1" providerId="ADAL" clId="{96672B55-DBD7-4AC8-8CED-F802EDE92017}" dt="2022-06-12T12:21:07.805" v="1942" actId="478"/>
        <pc:sldMkLst>
          <pc:docMk/>
          <pc:sldMk cId="2951514971" sldId="288"/>
        </pc:sldMkLst>
        <pc:spChg chg="del">
          <ac:chgData name="Camille BESANÇON" userId="d70ca0d0-4898-4557-b61e-d5143d6d99e1" providerId="ADAL" clId="{96672B55-DBD7-4AC8-8CED-F802EDE92017}" dt="2022-06-12T12:21:04.988" v="1940" actId="478"/>
          <ac:spMkLst>
            <pc:docMk/>
            <pc:sldMk cId="2951514971" sldId="288"/>
            <ac:spMk id="2" creationId="{47C6F091-B02A-9540-B2E7-0E33F67AD22E}"/>
          </ac:spMkLst>
        </pc:spChg>
        <pc:spChg chg="add del mod">
          <ac:chgData name="Camille BESANÇON" userId="d70ca0d0-4898-4557-b61e-d5143d6d99e1" providerId="ADAL" clId="{96672B55-DBD7-4AC8-8CED-F802EDE92017}" dt="2022-06-12T12:21:07.805" v="1942" actId="478"/>
          <ac:spMkLst>
            <pc:docMk/>
            <pc:sldMk cId="2951514971" sldId="288"/>
            <ac:spMk id="6" creationId="{C9532DC7-401E-807B-806F-1D09860FA624}"/>
          </ac:spMkLst>
        </pc:spChg>
        <pc:spChg chg="add mod">
          <ac:chgData name="Camille BESANÇON" userId="d70ca0d0-4898-4557-b61e-d5143d6d99e1" providerId="ADAL" clId="{96672B55-DBD7-4AC8-8CED-F802EDE92017}" dt="2022-06-12T12:21:05.245" v="1941"/>
          <ac:spMkLst>
            <pc:docMk/>
            <pc:sldMk cId="2951514971" sldId="288"/>
            <ac:spMk id="9" creationId="{257587E7-778B-BA85-22CF-3A6D7B939829}"/>
          </ac:spMkLst>
        </pc:spChg>
        <pc:picChg chg="mod">
          <ac:chgData name="Camille BESANÇON" userId="d70ca0d0-4898-4557-b61e-d5143d6d99e1" providerId="ADAL" clId="{96672B55-DBD7-4AC8-8CED-F802EDE92017}" dt="2022-06-12T12:15:49.348" v="1409" actId="14826"/>
          <ac:picMkLst>
            <pc:docMk/>
            <pc:sldMk cId="2951514971" sldId="288"/>
            <ac:picMk id="8" creationId="{328E3245-2FD7-17AD-3B18-DCF60A6F380A}"/>
          </ac:picMkLst>
        </pc:picChg>
        <pc:picChg chg="mod">
          <ac:chgData name="Camille BESANÇON" userId="d70ca0d0-4898-4557-b61e-d5143d6d99e1" providerId="ADAL" clId="{96672B55-DBD7-4AC8-8CED-F802EDE92017}" dt="2022-06-12T12:15:58.847" v="1410" actId="14826"/>
          <ac:picMkLst>
            <pc:docMk/>
            <pc:sldMk cId="2951514971" sldId="288"/>
            <ac:picMk id="10" creationId="{33BACE38-1E67-A9D9-C074-BDE9FE16DA10}"/>
          </ac:picMkLst>
        </pc:picChg>
      </pc:sldChg>
      <pc:sldChg chg="modSp add mod">
        <pc:chgData name="Camille BESANÇON" userId="d70ca0d0-4898-4557-b61e-d5143d6d99e1" providerId="ADAL" clId="{96672B55-DBD7-4AC8-8CED-F802EDE92017}" dt="2022-06-12T12:21:00.831" v="1939" actId="1076"/>
        <pc:sldMkLst>
          <pc:docMk/>
          <pc:sldMk cId="2677024424" sldId="289"/>
        </pc:sldMkLst>
        <pc:spChg chg="mod">
          <ac:chgData name="Camille BESANÇON" userId="d70ca0d0-4898-4557-b61e-d5143d6d99e1" providerId="ADAL" clId="{96672B55-DBD7-4AC8-8CED-F802EDE92017}" dt="2022-06-12T12:21:00.831" v="1939" actId="1076"/>
          <ac:spMkLst>
            <pc:docMk/>
            <pc:sldMk cId="2677024424" sldId="289"/>
            <ac:spMk id="2" creationId="{47C6F091-B02A-9540-B2E7-0E33F67AD22E}"/>
          </ac:spMkLst>
        </pc:spChg>
        <pc:picChg chg="mod">
          <ac:chgData name="Camille BESANÇON" userId="d70ca0d0-4898-4557-b61e-d5143d6d99e1" providerId="ADAL" clId="{96672B55-DBD7-4AC8-8CED-F802EDE92017}" dt="2022-06-12T12:16:43.736" v="1411" actId="14826"/>
          <ac:picMkLst>
            <pc:docMk/>
            <pc:sldMk cId="2677024424" sldId="289"/>
            <ac:picMk id="8" creationId="{328E3245-2FD7-17AD-3B18-DCF60A6F380A}"/>
          </ac:picMkLst>
        </pc:picChg>
        <pc:picChg chg="mod">
          <ac:chgData name="Camille BESANÇON" userId="d70ca0d0-4898-4557-b61e-d5143d6d99e1" providerId="ADAL" clId="{96672B55-DBD7-4AC8-8CED-F802EDE92017}" dt="2022-06-12T12:16:50.289" v="1412" actId="14826"/>
          <ac:picMkLst>
            <pc:docMk/>
            <pc:sldMk cId="2677024424" sldId="289"/>
            <ac:picMk id="10" creationId="{33BACE38-1E67-A9D9-C074-BDE9FE16DA10}"/>
          </ac:picMkLst>
        </pc:picChg>
      </pc:sldChg>
      <pc:sldChg chg="addSp delSp modSp new mod">
        <pc:chgData name="Camille BESANÇON" userId="d70ca0d0-4898-4557-b61e-d5143d6d99e1" providerId="ADAL" clId="{96672B55-DBD7-4AC8-8CED-F802EDE92017}" dt="2022-06-12T12:26:31.483" v="2243" actId="1582"/>
        <pc:sldMkLst>
          <pc:docMk/>
          <pc:sldMk cId="2222882784" sldId="290"/>
        </pc:sldMkLst>
        <pc:spChg chg="mod">
          <ac:chgData name="Camille BESANÇON" userId="d70ca0d0-4898-4557-b61e-d5143d6d99e1" providerId="ADAL" clId="{96672B55-DBD7-4AC8-8CED-F802EDE92017}" dt="2022-06-12T12:23:07.650" v="2162" actId="14100"/>
          <ac:spMkLst>
            <pc:docMk/>
            <pc:sldMk cId="2222882784" sldId="290"/>
            <ac:spMk id="2" creationId="{EE5AC90E-89F6-12BF-EA7D-F0ABBFA8B308}"/>
          </ac:spMkLst>
        </pc:spChg>
        <pc:spChg chg="mod">
          <ac:chgData name="Camille BESANÇON" userId="d70ca0d0-4898-4557-b61e-d5143d6d99e1" providerId="ADAL" clId="{96672B55-DBD7-4AC8-8CED-F802EDE92017}" dt="2022-06-12T12:21:57.046" v="1979" actId="20577"/>
          <ac:spMkLst>
            <pc:docMk/>
            <pc:sldMk cId="2222882784" sldId="290"/>
            <ac:spMk id="4" creationId="{3AE60EF9-93FF-14E2-38EF-16AE6CCC40ED}"/>
          </ac:spMkLst>
        </pc:spChg>
        <pc:spChg chg="add mod">
          <ac:chgData name="Camille BESANÇON" userId="d70ca0d0-4898-4557-b61e-d5143d6d99e1" providerId="ADAL" clId="{96672B55-DBD7-4AC8-8CED-F802EDE92017}" dt="2022-06-12T12:25:12.744" v="2180" actId="1582"/>
          <ac:spMkLst>
            <pc:docMk/>
            <pc:sldMk cId="2222882784" sldId="290"/>
            <ac:spMk id="7" creationId="{A11A6FBD-2902-41D7-05BB-F05CD58B48F4}"/>
          </ac:spMkLst>
        </pc:spChg>
        <pc:spChg chg="add mod">
          <ac:chgData name="Camille BESANÇON" userId="d70ca0d0-4898-4557-b61e-d5143d6d99e1" providerId="ADAL" clId="{96672B55-DBD7-4AC8-8CED-F802EDE92017}" dt="2022-06-12T12:26:13.429" v="2237" actId="1076"/>
          <ac:spMkLst>
            <pc:docMk/>
            <pc:sldMk cId="2222882784" sldId="290"/>
            <ac:spMk id="8" creationId="{7D16BD93-4AEB-5454-BA94-7C3DC1ED1065}"/>
          </ac:spMkLst>
        </pc:spChg>
        <pc:spChg chg="add mod">
          <ac:chgData name="Camille BESANÇON" userId="d70ca0d0-4898-4557-b61e-d5143d6d99e1" providerId="ADAL" clId="{96672B55-DBD7-4AC8-8CED-F802EDE92017}" dt="2022-06-12T12:26:31.483" v="2243" actId="1582"/>
          <ac:spMkLst>
            <pc:docMk/>
            <pc:sldMk cId="2222882784" sldId="290"/>
            <ac:spMk id="9" creationId="{EFD81CD4-1B83-BC98-5E2E-4E356339D135}"/>
          </ac:spMkLst>
        </pc:spChg>
        <pc:picChg chg="add del mod">
          <ac:chgData name="Camille BESANÇON" userId="d70ca0d0-4898-4557-b61e-d5143d6d99e1" providerId="ADAL" clId="{96672B55-DBD7-4AC8-8CED-F802EDE92017}" dt="2022-06-12T12:23:18.780" v="2163" actId="478"/>
          <ac:picMkLst>
            <pc:docMk/>
            <pc:sldMk cId="2222882784" sldId="290"/>
            <ac:picMk id="6" creationId="{533F2463-D289-19E5-0C6E-9825028F66A7}"/>
          </ac:picMkLst>
        </pc:picChg>
        <pc:picChg chg="add mod">
          <ac:chgData name="Camille BESANÇON" userId="d70ca0d0-4898-4557-b61e-d5143d6d99e1" providerId="ADAL" clId="{96672B55-DBD7-4AC8-8CED-F802EDE92017}" dt="2022-06-12T12:23:46.165" v="2166" actId="1076"/>
          <ac:picMkLst>
            <pc:docMk/>
            <pc:sldMk cId="2222882784" sldId="290"/>
            <ac:picMk id="1026" creationId="{1A0B470B-884C-B607-AF36-383A6F77B1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bg>
      <p:bgPr>
        <a:blipFill dpi="0" rotWithShape="1">
          <a:blip r:embed="rId2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280" y="656311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  <a:defRPr sz="6600" b="1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124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preserve="1">
  <p:cSld name="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199" y="1330960"/>
            <a:ext cx="10515599" cy="45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1_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1300480"/>
            <a:ext cx="5196839" cy="456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6274722" y="1300480"/>
            <a:ext cx="5079077" cy="456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8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838200" y="1326498"/>
            <a:ext cx="519684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838200" y="2058318"/>
            <a:ext cx="5196840" cy="390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6217920" y="1322036"/>
            <a:ext cx="513588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6217920" y="2082800"/>
            <a:ext cx="5135880" cy="387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3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4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preserve="1">
  <p:cSld name="1_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199" y="1307939"/>
            <a:ext cx="10515600" cy="456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 dirty="0"/>
              <a:t> </a:t>
            </a:r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4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097280" y="1609725"/>
            <a:ext cx="10058399" cy="426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472993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5" y="6352604"/>
            <a:ext cx="12188825" cy="45719"/>
          </a:xfrm>
          <a:prstGeom prst="rect">
            <a:avLst/>
          </a:prstGeom>
          <a:solidFill>
            <a:srgbClr val="211C8E">
              <a:alpha val="7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</a:t>
            </a:r>
            <a:endParaRPr lang="fr-F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3800"/>
              <a:buFont typeface="Calibri"/>
              <a:buNone/>
              <a:defRPr sz="3800" b="1" i="0" u="none" strike="noStrike" cap="none">
                <a:solidFill>
                  <a:srgbClr val="1856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1443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29E-4A47-4C05-A958-152AE98F1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/>
              <a:t>Prédiction des émissions de gaz à effets de serre et de la consommation d’énergie</a:t>
            </a:r>
            <a:br>
              <a:rPr lang="fr-FR" sz="4400" dirty="0"/>
            </a:br>
            <a:r>
              <a:rPr lang="fr-FR" sz="3600" dirty="0"/>
              <a:t>-</a:t>
            </a:r>
            <a:br>
              <a:rPr lang="fr-FR" sz="3600" dirty="0"/>
            </a:br>
            <a:r>
              <a:rPr lang="fr-FR" sz="3600" dirty="0"/>
              <a:t>Ville de Seattle 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BC54-E7C2-49D1-94DF-1CDB54238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Open </a:t>
            </a:r>
            <a:r>
              <a:rPr lang="fr-FR" dirty="0" err="1"/>
              <a:t>Classrooms</a:t>
            </a:r>
            <a:r>
              <a:rPr lang="fr-FR" dirty="0"/>
              <a:t> parcours Data Science - projet 4</a:t>
            </a:r>
          </a:p>
          <a:p>
            <a:pPr algn="ctr"/>
            <a:r>
              <a:rPr lang="fr-FR" dirty="0"/>
              <a:t>Camille Besançon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29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CC36B-E1CE-403B-B159-EB33BB26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Composantes principales : 3 principales qui expliquent ~ 80% des données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8DAAA-11B8-40B0-920E-AFD411133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97E18-8254-438C-BCA2-E32CC8E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 principales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4F8C0-0AAB-405D-AE28-9C494251B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9" b="11640"/>
          <a:stretch/>
        </p:blipFill>
        <p:spPr>
          <a:xfrm>
            <a:off x="6302786" y="1937959"/>
            <a:ext cx="4367452" cy="4316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A79B7-4698-4A21-B6E7-2ACD1BFF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48" y="1886602"/>
            <a:ext cx="4367451" cy="43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CC36B-E1CE-403B-B159-EB33BB26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Composantes principales : 3 principales qui expliquent ~ 80% des données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8DAAA-11B8-40B0-920E-AFD411133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97E18-8254-438C-BCA2-E32CC8E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 principales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7FEF-8B7C-4965-B051-833B5C5B9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t="8167" r="11307" b="12769"/>
          <a:stretch/>
        </p:blipFill>
        <p:spPr>
          <a:xfrm>
            <a:off x="1674919" y="1824524"/>
            <a:ext cx="4190259" cy="4469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20A21-BD92-43ED-95CE-6EC21390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8" b="2668"/>
          <a:stretch/>
        </p:blipFill>
        <p:spPr>
          <a:xfrm>
            <a:off x="6409677" y="1824524"/>
            <a:ext cx="4675949" cy="44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9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CC36B-E1CE-403B-B159-EB33BB26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412" y="1330959"/>
            <a:ext cx="6773662" cy="2628481"/>
          </a:xfrm>
        </p:spPr>
        <p:txBody>
          <a:bodyPr/>
          <a:lstStyle/>
          <a:p>
            <a:pPr marL="444500" indent="-342900">
              <a:buFont typeface="Courier New" panose="02070309020205020404" pitchFamily="49" charset="0"/>
              <a:buChar char="o"/>
            </a:pPr>
            <a:r>
              <a:rPr lang="fr-FR" sz="2200" dirty="0"/>
              <a:t>Ajout des quartiers sur la PCA : Quartiers résidentiels comme </a:t>
            </a:r>
            <a:r>
              <a:rPr lang="fr-FR" sz="2200" dirty="0" err="1"/>
              <a:t>Delridge</a:t>
            </a:r>
            <a:r>
              <a:rPr lang="fr-FR" sz="2200" dirty="0"/>
              <a:t> (consommation et surfaces moindres) ont des consommations et surfaces faibles</a:t>
            </a:r>
          </a:p>
          <a:p>
            <a:pPr marL="444500" indent="-342900">
              <a:buFont typeface="Courier New" panose="02070309020205020404" pitchFamily="49" charset="0"/>
              <a:buChar char="o"/>
            </a:pPr>
            <a:r>
              <a:rPr lang="fr-FR" sz="2200" dirty="0"/>
              <a:t>A l’inverse, Downtown le centre-ville : grands immeubles, donc consommations et surfaces plus élevées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8DAAA-11B8-40B0-920E-AFD411133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97E18-8254-438C-BCA2-E32CC8E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 principales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10015-98FD-490E-A455-4C0F567E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6" t="11262" r="9310" b="10031"/>
          <a:stretch/>
        </p:blipFill>
        <p:spPr>
          <a:xfrm>
            <a:off x="7324074" y="1431307"/>
            <a:ext cx="4747364" cy="47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CC36B-E1CE-403B-B159-EB33BB26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0960"/>
            <a:ext cx="8074982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Composantes principales : 3 principales qui expliquent ~ 80% des données…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…Mais les deux premières suffisent à la représentation des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Relations linéaires fortes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impliquées : Surfaces, consommations d’énergie (Cercle des corrélations)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Ajout des quartiers sur la PCA : Quartiers résidentiels comme </a:t>
            </a:r>
            <a:r>
              <a:rPr lang="fr-FR" dirty="0" err="1"/>
              <a:t>Delridge</a:t>
            </a:r>
            <a:r>
              <a:rPr lang="fr-FR" dirty="0"/>
              <a:t> (consommation et surfaces moindres) ont des consommations et surfaces faibles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 l’inverse, Downtown le centre-ville : grands immeubles, donc consommations et surfaces plus élevées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8DAAA-11B8-40B0-920E-AFD411133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97E18-8254-438C-BCA2-E32CC8E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 principales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7FEF-8B7C-4965-B051-833B5C5B9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t="8167" r="11307" b="12769"/>
          <a:stretch/>
        </p:blipFill>
        <p:spPr>
          <a:xfrm>
            <a:off x="9058179" y="197530"/>
            <a:ext cx="3056878" cy="3260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20A21-BD92-43ED-95CE-6EC21390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8" b="2668"/>
          <a:stretch/>
        </p:blipFill>
        <p:spPr>
          <a:xfrm>
            <a:off x="9135122" y="3405612"/>
            <a:ext cx="3056878" cy="28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6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EF80-C319-97A9-F164-EF94E00B2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5BCFE-C7A3-EC09-840A-D8D91445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catégorielles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E3245-2FD7-17AD-3B18-DCF60A6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43" y="1343829"/>
            <a:ext cx="3728917" cy="4563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ACE38-1E67-A9D9-C074-BDE9FE16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60" y="1343829"/>
            <a:ext cx="3821886" cy="4660837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499080B-B874-C5A8-1BD8-A61C64FD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928" y="1195388"/>
            <a:ext cx="4269873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Intégration de variables catégorielles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BuildingType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Largest</a:t>
            </a:r>
            <a:r>
              <a:rPr lang="fr-FR" dirty="0"/>
              <a:t> / Second 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Différences</a:t>
            </a:r>
            <a:r>
              <a:rPr lang="en-GB" dirty="0"/>
              <a:t> entre les categories pour les variables </a:t>
            </a:r>
            <a:r>
              <a:rPr lang="en-GB" dirty="0" err="1"/>
              <a:t>cibles</a:t>
            </a:r>
            <a:r>
              <a:rPr lang="en-GB" dirty="0"/>
              <a:t>. </a:t>
            </a:r>
            <a:r>
              <a:rPr lang="en-GB" dirty="0" err="1"/>
              <a:t>Ces</a:t>
            </a:r>
            <a:r>
              <a:rPr lang="en-GB" dirty="0"/>
              <a:t> variables </a:t>
            </a:r>
            <a:r>
              <a:rPr lang="en-GB" dirty="0" err="1"/>
              <a:t>peuvent</a:t>
            </a:r>
            <a:r>
              <a:rPr lang="en-GB" dirty="0"/>
              <a:t> </a:t>
            </a:r>
            <a:r>
              <a:rPr lang="en-GB" dirty="0" err="1"/>
              <a:t>donc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intéressantes</a:t>
            </a:r>
            <a:r>
              <a:rPr lang="en-GB" dirty="0"/>
              <a:t> à </a:t>
            </a:r>
            <a:r>
              <a:rPr lang="en-GB" dirty="0" err="1"/>
              <a:t>intégrer</a:t>
            </a:r>
            <a:r>
              <a:rPr lang="en-GB" dirty="0"/>
              <a:t> aux </a:t>
            </a:r>
            <a:r>
              <a:rPr lang="en-GB" dirty="0" err="1"/>
              <a:t>modèles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00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EF80-C319-97A9-F164-EF94E00B2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5BCFE-C7A3-EC09-840A-D8D91445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catégorielles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E3245-2FD7-17AD-3B18-DCF60A6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05629" y="1343829"/>
            <a:ext cx="3474145" cy="4563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ACE38-1E67-A9D9-C074-BDE9FE16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7721" y="1343829"/>
            <a:ext cx="3560763" cy="4660837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57587E7-778B-BA85-22CF-3A6D7B939829}"/>
              </a:ext>
            </a:extLst>
          </p:cNvPr>
          <p:cNvSpPr txBox="1">
            <a:spLocks/>
          </p:cNvSpPr>
          <p:nvPr/>
        </p:nvSpPr>
        <p:spPr>
          <a:xfrm>
            <a:off x="349928" y="1195388"/>
            <a:ext cx="4269873" cy="45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/>
              <a:t>Intégration de variables catégorielles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/>
              <a:t>BuildingType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/>
              <a:t>Largest / Second largest property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Différences entre les categories pour les variables cibles. Ces variables peuvent donc être intéressantes à intégrer aux modèles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51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6F091-B02A-9540-B2E7-0E33F67A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928" y="1195388"/>
            <a:ext cx="4269873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Intégration de variables catégorielles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BuildingType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Largest</a:t>
            </a:r>
            <a:r>
              <a:rPr lang="fr-FR" dirty="0"/>
              <a:t> / Second 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Différences</a:t>
            </a:r>
            <a:r>
              <a:rPr lang="en-GB" dirty="0"/>
              <a:t> entre les categories pour les variables </a:t>
            </a:r>
            <a:r>
              <a:rPr lang="en-GB" dirty="0" err="1"/>
              <a:t>cibles</a:t>
            </a:r>
            <a:r>
              <a:rPr lang="en-GB" dirty="0"/>
              <a:t>. </a:t>
            </a:r>
            <a:r>
              <a:rPr lang="en-GB" dirty="0" err="1"/>
              <a:t>Ces</a:t>
            </a:r>
            <a:r>
              <a:rPr lang="en-GB" dirty="0"/>
              <a:t> variables </a:t>
            </a:r>
            <a:r>
              <a:rPr lang="en-GB" dirty="0" err="1"/>
              <a:t>peuvent</a:t>
            </a:r>
            <a:r>
              <a:rPr lang="en-GB" dirty="0"/>
              <a:t> </a:t>
            </a:r>
            <a:r>
              <a:rPr lang="en-GB" dirty="0" err="1"/>
              <a:t>donc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intéressantes</a:t>
            </a:r>
            <a:r>
              <a:rPr lang="en-GB" dirty="0"/>
              <a:t> à </a:t>
            </a:r>
            <a:r>
              <a:rPr lang="en-GB" dirty="0" err="1"/>
              <a:t>intégrer</a:t>
            </a:r>
            <a:r>
              <a:rPr lang="en-GB" dirty="0"/>
              <a:t> aux </a:t>
            </a:r>
            <a:r>
              <a:rPr lang="en-GB" dirty="0" err="1"/>
              <a:t>modèles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CEF80-C319-97A9-F164-EF94E00B2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5BCFE-C7A3-EC09-840A-D8D91445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catégorielles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E3245-2FD7-17AD-3B18-DCF60A6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19801" y="1343829"/>
            <a:ext cx="3445801" cy="4563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ACE38-1E67-A9D9-C074-BDE9FE16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54264" y="1343829"/>
            <a:ext cx="3527678" cy="46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2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E9022-599D-4A82-97C6-447088066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Beaucoup de relations linéaires et corrélations dans le jeu de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Ceci pourrait être un problème pour la construction de modèles prédictifs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Construction de nouvelles variables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‘Energy </a:t>
            </a:r>
            <a:r>
              <a:rPr lang="fr-FR" dirty="0" err="1"/>
              <a:t>Loss</a:t>
            </a:r>
            <a:r>
              <a:rPr lang="fr-FR" dirty="0"/>
              <a:t>’ : perte d’énergie entre la source et le site (Source EUI - Site EUI)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Perte d’énergie par étage ( ‘Energy </a:t>
            </a:r>
            <a:r>
              <a:rPr lang="fr-FR" dirty="0" err="1"/>
              <a:t>Loss</a:t>
            </a:r>
            <a:r>
              <a:rPr lang="fr-FR" dirty="0"/>
              <a:t>’ / ‘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Floors</a:t>
            </a:r>
            <a:r>
              <a:rPr lang="fr-FR" dirty="0"/>
              <a:t>’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Pourcentage de chaque type d’énergie utilisée (électricité, gaz ou vapeur)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Âge du bâtiment ( 2022 - année de construction )</a:t>
            </a:r>
          </a:p>
          <a:p>
            <a:pPr marL="5588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EFECE-C279-4DD8-A29E-584359CD7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70495B-2FBC-47C9-98EE-D1A34271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nouvelles variables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DB10D0-6545-C313-0879-8BB4CAF0D3E3}"/>
              </a:ext>
            </a:extLst>
          </p:cNvPr>
          <p:cNvSpPr/>
          <p:nvPr/>
        </p:nvSpPr>
        <p:spPr>
          <a:xfrm>
            <a:off x="2228295" y="4243526"/>
            <a:ext cx="7288567" cy="135828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Construction de deux modèles :</a:t>
            </a:r>
          </a:p>
          <a:p>
            <a:pPr marL="285750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b="1" dirty="0"/>
              <a:t>Prédiction de la consommation d’énergie</a:t>
            </a:r>
          </a:p>
          <a:p>
            <a:pPr marL="285750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b="1" dirty="0"/>
              <a:t>Prédiction des émissions de gaz à effet de serre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7172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AC90E-89F6-12BF-EA7D-F0ABBFA8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129" y="1330960"/>
            <a:ext cx="5157926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Peu ou pas de corrélations avec les variables cibles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C4256-196B-3D29-C3F5-B18204B0B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60EF9-93FF-14E2-38EF-16AE6CCC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continues finales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B470B-884C-B607-AF36-383A6F77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88" y="1018329"/>
            <a:ext cx="6420130" cy="48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1A6FBD-2902-41D7-05BB-F05CD58B48F4}"/>
              </a:ext>
            </a:extLst>
          </p:cNvPr>
          <p:cNvSpPr/>
          <p:nvPr/>
        </p:nvSpPr>
        <p:spPr>
          <a:xfrm>
            <a:off x="6744464" y="3000652"/>
            <a:ext cx="4497576" cy="754602"/>
          </a:xfrm>
          <a:prstGeom prst="rect">
            <a:avLst/>
          </a:prstGeom>
          <a:solidFill>
            <a:srgbClr val="FFFFFF">
              <a:alpha val="38039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6BD93-4AEB-5454-BA94-7C3DC1ED1065}"/>
              </a:ext>
            </a:extLst>
          </p:cNvPr>
          <p:cNvSpPr txBox="1"/>
          <p:nvPr/>
        </p:nvSpPr>
        <p:spPr>
          <a:xfrm>
            <a:off x="3785336" y="3167390"/>
            <a:ext cx="187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Cibles (pas utilisées dans les modèles)</a:t>
            </a:r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FD81CD4-1B83-BC98-5E2E-4E356339D135}"/>
              </a:ext>
            </a:extLst>
          </p:cNvPr>
          <p:cNvSpPr/>
          <p:nvPr/>
        </p:nvSpPr>
        <p:spPr>
          <a:xfrm>
            <a:off x="5506713" y="2925785"/>
            <a:ext cx="235007" cy="936003"/>
          </a:xfrm>
          <a:prstGeom prst="leftBrace">
            <a:avLst>
              <a:gd name="adj1" fmla="val 4312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8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FF0ADF-B269-C229-9EF8-D41D0825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0960"/>
            <a:ext cx="10515599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Parmi les données disponibles, pour chaque bâtiment, nous connaissons son type et savons quelle sont ses utilisations principales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Possibilité que cette information soit importante ? (Data center, centre commerciaux qui auraient des consommations plus élevées qu’une résidence)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Données catégorielles qui ne peuvent pas être interprétées telles quelles par un modèle de régression.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Solution : Encodage (</a:t>
            </a:r>
            <a:r>
              <a:rPr lang="fr-FR" dirty="0" err="1"/>
              <a:t>OneHotEncoder</a:t>
            </a:r>
            <a:r>
              <a:rPr lang="fr-FR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Encodage binaire des variables catégorielles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DF562-3AF2-A228-FEE1-57F1EBEAF6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2762F-133E-F45E-DFC9-5DA1CC6B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et utilisation des bâtiments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EC3613-6043-36A1-2D08-FBD1EF1D4692}"/>
              </a:ext>
            </a:extLst>
          </p:cNvPr>
          <p:cNvGraphicFramePr>
            <a:graphicFrameLocks noGrp="1"/>
          </p:cNvGraphicFramePr>
          <p:nvPr/>
        </p:nvGraphicFramePr>
        <p:xfrm>
          <a:off x="2892280" y="4556866"/>
          <a:ext cx="7405120" cy="141732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176285">
                  <a:extLst>
                    <a:ext uri="{9D8B030D-6E8A-4147-A177-3AD203B41FA5}">
                      <a16:colId xmlns:a16="http://schemas.microsoft.com/office/drawing/2014/main" val="1061593812"/>
                    </a:ext>
                  </a:extLst>
                </a:gridCol>
                <a:gridCol w="1276332">
                  <a:extLst>
                    <a:ext uri="{9D8B030D-6E8A-4147-A177-3AD203B41FA5}">
                      <a16:colId xmlns:a16="http://schemas.microsoft.com/office/drawing/2014/main" val="3305890833"/>
                    </a:ext>
                  </a:extLst>
                </a:gridCol>
                <a:gridCol w="1276332">
                  <a:extLst>
                    <a:ext uri="{9D8B030D-6E8A-4147-A177-3AD203B41FA5}">
                      <a16:colId xmlns:a16="http://schemas.microsoft.com/office/drawing/2014/main" val="3970330243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444603163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1604159901"/>
                    </a:ext>
                  </a:extLst>
                </a:gridCol>
                <a:gridCol w="1205385">
                  <a:extLst>
                    <a:ext uri="{9D8B030D-6E8A-4147-A177-3AD203B41FA5}">
                      <a16:colId xmlns:a16="http://schemas.microsoft.com/office/drawing/2014/main" val="3393612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1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Bâtiment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Bâtiment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Bâtiment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0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1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93F0D-DECD-4355-A933-CD3F73F6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3253"/>
            <a:ext cx="10515599" cy="47514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Informations récoltées en 2015 et 2016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Répertorient les consommations des bâtiments, leurs différents usages, surfaces, nombre d’étages, quartiers,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Données couteuses et longues à récolter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Energy Star Score : Métrique spécifique mise en place par l’entreprise </a:t>
            </a:r>
            <a:r>
              <a:rPr lang="fr-FR" sz="2000" dirty="0" err="1"/>
              <a:t>EnergyStar</a:t>
            </a: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/>
              <a:t>Evalue les « performances énergétiques » des bâtiments concernés. Ceux considérés comme efficaces obtiennent une certification.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 partir de cet important jeu de données (plus de 6 000 entrées), est-il possible de construire des modèles prédictifs afin de prédire la consommation des bâtiments pour lesquelles les données n’ont pas encore été récoltées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Pourra-t-on utiliser l’</a:t>
            </a:r>
            <a:r>
              <a:rPr lang="fr-FR" dirty="0" err="1"/>
              <a:t>EnergyStar</a:t>
            </a:r>
            <a:r>
              <a:rPr lang="fr-FR" dirty="0"/>
              <a:t> Score pour améliorer la qualité des modèles ?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1BD7D-942E-4F3D-BBA1-8514B5415C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F51D1F-9858-4A02-A5EE-9795C1A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d’origine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9BAB8D-7C53-B4FD-AB62-447A9ABD081A}"/>
              </a:ext>
            </a:extLst>
          </p:cNvPr>
          <p:cNvSpPr/>
          <p:nvPr/>
        </p:nvSpPr>
        <p:spPr>
          <a:xfrm>
            <a:off x="3970118" y="5008881"/>
            <a:ext cx="4251761" cy="103194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Données utilisées :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2015 : 3340 entrées, 47 colonnes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2016 : 3376 entrées, 46 colonnes</a:t>
            </a:r>
          </a:p>
        </p:txBody>
      </p:sp>
    </p:spTree>
    <p:extLst>
      <p:ext uri="{BB962C8B-B14F-4D97-AF65-F5344CB8AC3E}">
        <p14:creationId xmlns:p14="http://schemas.microsoft.com/office/powerpoint/2010/main" val="167546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AE347-0F5E-2A4A-6F34-24F223FC0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De nombreux « use type » sont minoritairement présents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Regroupement en catégorie plus générale</a:t>
            </a:r>
            <a:r>
              <a:rPr lang="en-GB" dirty="0"/>
              <a:t> : </a:t>
            </a:r>
            <a:r>
              <a:rPr lang="en-GB" dirty="0" err="1"/>
              <a:t>seuil</a:t>
            </a:r>
            <a:r>
              <a:rPr lang="en-GB" dirty="0"/>
              <a:t> à 2%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C1E9E-E065-883A-54A1-A133CF7CE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1C827-8CAF-D591-A9CE-B3016507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 sur l’utilisation des bâtiments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7E59-A744-EE25-8AAC-0A075276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5" y="2796154"/>
            <a:ext cx="4822783" cy="3527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54D4C-F6D3-75B4-32CA-5D1238DB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915" y="2651778"/>
            <a:ext cx="2989403" cy="367158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EFDB10-FB28-10B9-33C4-B54548D73743}"/>
              </a:ext>
            </a:extLst>
          </p:cNvPr>
          <p:cNvCxnSpPr>
            <a:cxnSpLocks/>
          </p:cNvCxnSpPr>
          <p:nvPr/>
        </p:nvCxnSpPr>
        <p:spPr>
          <a:xfrm>
            <a:off x="6250329" y="3737956"/>
            <a:ext cx="13038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9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70A54-B12A-61C2-C9EB-89399132C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Choix du modèle de test :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Bonne solution générale, temps de calcul relativement long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Séparation des données : Jeu d’entrainement et de test (80 % / 20 %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finales à analyser : 4860 entrées, soit 3 888 /  972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Cross-validation répétée, stratifiée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10 sous-ensembles sont définis sur les 3 888 entrées du jeu d’entrainement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modèle est entrainé 10 fois sur ces 10 sous-ensembles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Hyperparamétrage</a:t>
            </a:r>
            <a:r>
              <a:rPr lang="fr-FR" dirty="0"/>
              <a:t> : </a:t>
            </a:r>
            <a:r>
              <a:rPr lang="fr-FR" dirty="0" err="1"/>
              <a:t>RandomSearchCV</a:t>
            </a:r>
            <a:r>
              <a:rPr lang="fr-FR" dirty="0"/>
              <a:t> – Recherche aléatoire sur une distribution définie par l’utilisateur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Validation sur les données de test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Calcul des métriques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24F0-FD13-3313-0300-76190D9A2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DBBD0-8291-90C0-6CBF-2ECE06F2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29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76D7209-4722-115C-E1BD-9B10DCA6D8CA}"/>
              </a:ext>
            </a:extLst>
          </p:cNvPr>
          <p:cNvSpPr txBox="1">
            <a:spLocks/>
          </p:cNvSpPr>
          <p:nvPr/>
        </p:nvSpPr>
        <p:spPr>
          <a:xfrm>
            <a:off x="417994" y="1020932"/>
            <a:ext cx="10515599" cy="403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Modèle construit avec et sans l’</a:t>
            </a:r>
            <a:r>
              <a:rPr lang="fr-FR" dirty="0" err="1"/>
              <a:t>EnergyStar</a:t>
            </a:r>
            <a:r>
              <a:rPr lang="fr-FR" dirty="0"/>
              <a:t>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0" dirty="0"/>
              <a:t>Métriques moins bonnes avec le score (Erreur plus importante)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5A787-0FCB-D536-88EE-06B9EE5B4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B96C1-0D4F-436E-2E1C-6781365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Modèle 1 – Consommation d’énergie</a:t>
            </a:r>
            <a:endParaRPr lang="en-GB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892FC-DF85-FFEC-B491-7A19CA08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8" y="2476156"/>
            <a:ext cx="5753164" cy="4218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49FA95-30F5-D5AC-F3E8-F0CBF06D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50" y="2420382"/>
            <a:ext cx="5829220" cy="4274761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E487B54-AC03-6B0E-9AF4-EC4E19B5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4" y="1766744"/>
            <a:ext cx="5196840" cy="736282"/>
          </a:xfrm>
        </p:spPr>
        <p:txBody>
          <a:bodyPr/>
          <a:lstStyle/>
          <a:p>
            <a:pPr algn="ctr"/>
            <a:r>
              <a:rPr lang="fr-FR" sz="1600" b="1" dirty="0"/>
              <a:t>Sans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B331169-83FE-B05F-DEF4-FC59BB595CDA}"/>
              </a:ext>
            </a:extLst>
          </p:cNvPr>
          <p:cNvSpPr txBox="1">
            <a:spLocks/>
          </p:cNvSpPr>
          <p:nvPr/>
        </p:nvSpPr>
        <p:spPr>
          <a:xfrm>
            <a:off x="6339833" y="1766744"/>
            <a:ext cx="513588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fr-FR" sz="1600" b="1"/>
              <a:t>Avec EnergyStar Score</a:t>
            </a:r>
            <a:endParaRPr lang="en-GB" sz="16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FC3F2F6-4375-E0AF-72D8-6AB516DB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47425"/>
              </p:ext>
            </p:extLst>
          </p:nvPr>
        </p:nvGraphicFramePr>
        <p:xfrm>
          <a:off x="1708960" y="2464721"/>
          <a:ext cx="3171232" cy="365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92808">
                  <a:extLst>
                    <a:ext uri="{9D8B030D-6E8A-4147-A177-3AD203B41FA5}">
                      <a16:colId xmlns:a16="http://schemas.microsoft.com/office/drawing/2014/main" val="276082720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279527969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851395980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019538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3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EnergyUse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715037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1E31E03-7638-A670-0312-DE0B9E115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51027"/>
              </p:ext>
            </p:extLst>
          </p:nvPr>
        </p:nvGraphicFramePr>
        <p:xfrm>
          <a:off x="7360043" y="2449523"/>
          <a:ext cx="3171232" cy="3581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92808">
                  <a:extLst>
                    <a:ext uri="{9D8B030D-6E8A-4147-A177-3AD203B41FA5}">
                      <a16:colId xmlns:a16="http://schemas.microsoft.com/office/drawing/2014/main" val="78728321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185501364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185219205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434387194"/>
                    </a:ext>
                  </a:extLst>
                </a:gridCol>
              </a:tblGrid>
              <a:tr h="16931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53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EnergyUse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.839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28606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95DA2-CB35-0D3F-8C03-7645DA4E07A5}"/>
              </a:ext>
            </a:extLst>
          </p:cNvPr>
          <p:cNvCxnSpPr/>
          <p:nvPr/>
        </p:nvCxnSpPr>
        <p:spPr>
          <a:xfrm>
            <a:off x="0" y="1908696"/>
            <a:ext cx="1226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7DDFD8-2262-89BD-21EE-ED5554A92F39}"/>
              </a:ext>
            </a:extLst>
          </p:cNvPr>
          <p:cNvSpPr/>
          <p:nvPr/>
        </p:nvSpPr>
        <p:spPr>
          <a:xfrm>
            <a:off x="2157273" y="2015233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263B9E-B38B-3288-2918-A76DC981CFAC}"/>
              </a:ext>
            </a:extLst>
          </p:cNvPr>
          <p:cNvSpPr/>
          <p:nvPr/>
        </p:nvSpPr>
        <p:spPr>
          <a:xfrm>
            <a:off x="7957352" y="2006355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93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76D7209-4722-115C-E1BD-9B10DCA6D8CA}"/>
              </a:ext>
            </a:extLst>
          </p:cNvPr>
          <p:cNvSpPr txBox="1">
            <a:spLocks/>
          </p:cNvSpPr>
          <p:nvPr/>
        </p:nvSpPr>
        <p:spPr>
          <a:xfrm>
            <a:off x="417994" y="872222"/>
            <a:ext cx="10515599" cy="403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sz="1800" dirty="0"/>
              <a:t>Modèle construit avec et sans l’</a:t>
            </a:r>
            <a:r>
              <a:rPr lang="fr-FR" sz="1800" dirty="0" err="1"/>
              <a:t>EnergyStar</a:t>
            </a:r>
            <a:r>
              <a:rPr lang="fr-FR" sz="1800" dirty="0"/>
              <a:t>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b="0" dirty="0"/>
              <a:t>Métriques moins bonnes avec le score (Erreur plus importante)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b="0" dirty="0" err="1"/>
              <a:t>Feature</a:t>
            </a:r>
            <a:r>
              <a:rPr lang="fr-FR" sz="1600" b="0" dirty="0"/>
              <a:t> Importance : contribution de l’ESS, seulement 10%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1FEB73-6AA1-C876-7708-9795341D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4" y="1766744"/>
            <a:ext cx="5196840" cy="736282"/>
          </a:xfrm>
        </p:spPr>
        <p:txBody>
          <a:bodyPr/>
          <a:lstStyle/>
          <a:p>
            <a:pPr algn="ctr"/>
            <a:r>
              <a:rPr lang="fr-FR" sz="1600" b="1" dirty="0"/>
              <a:t>Sans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4F289F-56CE-C5A6-50BF-7DC0A9FA395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39833" y="1766744"/>
            <a:ext cx="5135880" cy="736282"/>
          </a:xfrm>
        </p:spPr>
        <p:txBody>
          <a:bodyPr/>
          <a:lstStyle/>
          <a:p>
            <a:pPr algn="ctr"/>
            <a:r>
              <a:rPr lang="fr-FR" sz="1600" b="1" dirty="0"/>
              <a:t>Avec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5A787-0FCB-D536-88EE-06B9EE5B4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B96C1-0D4F-436E-2E1C-6781365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Modèle 1 – Consommation d’énergie</a:t>
            </a: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BF01A-5F1C-A772-D75F-BC2FED77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6287" y="2896160"/>
            <a:ext cx="5272910" cy="3515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44291-DF6D-08F1-37C9-FC86B088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5604" y="2896160"/>
            <a:ext cx="5060108" cy="33734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20091-A6EC-D998-D2D7-A6FDF2708DBB}"/>
              </a:ext>
            </a:extLst>
          </p:cNvPr>
          <p:cNvCxnSpPr/>
          <p:nvPr/>
        </p:nvCxnSpPr>
        <p:spPr>
          <a:xfrm>
            <a:off x="0" y="1908696"/>
            <a:ext cx="1226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10B3B8-1EB1-11D0-5276-A73AADD4CD95}"/>
              </a:ext>
            </a:extLst>
          </p:cNvPr>
          <p:cNvSpPr/>
          <p:nvPr/>
        </p:nvSpPr>
        <p:spPr>
          <a:xfrm>
            <a:off x="2157273" y="2015233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8A4BB2-4CA5-7AEE-6892-C3635ED08F5F}"/>
              </a:ext>
            </a:extLst>
          </p:cNvPr>
          <p:cNvSpPr/>
          <p:nvPr/>
        </p:nvSpPr>
        <p:spPr>
          <a:xfrm>
            <a:off x="7957352" y="2006355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F40C35-C5D9-062C-4DEF-7732D27A5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79603"/>
              </p:ext>
            </p:extLst>
          </p:nvPr>
        </p:nvGraphicFramePr>
        <p:xfrm>
          <a:off x="1708960" y="2464721"/>
          <a:ext cx="3171232" cy="365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92808">
                  <a:extLst>
                    <a:ext uri="{9D8B030D-6E8A-4147-A177-3AD203B41FA5}">
                      <a16:colId xmlns:a16="http://schemas.microsoft.com/office/drawing/2014/main" val="276082720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279527969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851395980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019538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3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EnergyUse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71503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3F07BA-B46B-61F9-E924-69313C29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41976"/>
              </p:ext>
            </p:extLst>
          </p:nvPr>
        </p:nvGraphicFramePr>
        <p:xfrm>
          <a:off x="7360043" y="2449523"/>
          <a:ext cx="3171232" cy="3581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92808">
                  <a:extLst>
                    <a:ext uri="{9D8B030D-6E8A-4147-A177-3AD203B41FA5}">
                      <a16:colId xmlns:a16="http://schemas.microsoft.com/office/drawing/2014/main" val="78728321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185501364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185219205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1434387194"/>
                    </a:ext>
                  </a:extLst>
                </a:gridCol>
              </a:tblGrid>
              <a:tr h="16931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53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EnergyUse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.839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28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9B7812-F071-EDD5-8BEF-357BEE40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2032986"/>
            <a:ext cx="10515599" cy="395944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Pour ce premier modèle, l’ESS semble avoir un effet négatif sur la prédiction de la consommation d’énergie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Augmentation de l’erreur du modèle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Importance relativement faible par rapport aux surfaces, nombres d’étages, … (informations liées à la taille du bâtiment)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 type d’utilisation du bâtiment n’a que peu d’importance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principales (superficie, type d’énergie utilisée, perte d’énergie (isolation), âge) plutôt liées à la taille / efficacité énergétique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Pour la consommation d’énergie, l’ESS n’est pas une variable pertinente.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A9F9-4AD7-54D4-70C2-5990E31D0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0547231-68B6-8F98-046D-C9EE04E9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1 - Conclusions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F960FA-E238-4ABB-87CF-5CAA059147D1}"/>
              </a:ext>
            </a:extLst>
          </p:cNvPr>
          <p:cNvSpPr txBox="1">
            <a:spLocks/>
          </p:cNvSpPr>
          <p:nvPr/>
        </p:nvSpPr>
        <p:spPr>
          <a:xfrm>
            <a:off x="838197" y="995778"/>
            <a:ext cx="10515599" cy="1037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fr-FR" dirty="0"/>
              <a:t>Modèle final : </a:t>
            </a:r>
            <a:r>
              <a:rPr lang="fr-FR" dirty="0" err="1"/>
              <a:t>bootstrap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; </a:t>
            </a:r>
            <a:r>
              <a:rPr lang="fr-FR" dirty="0" err="1"/>
              <a:t>max_depth</a:t>
            </a:r>
            <a:r>
              <a:rPr lang="fr-FR" dirty="0"/>
              <a:t>= None, </a:t>
            </a:r>
            <a:r>
              <a:rPr lang="fr-FR" dirty="0" err="1"/>
              <a:t>min_sample_leaf</a:t>
            </a:r>
            <a:r>
              <a:rPr lang="fr-FR" dirty="0"/>
              <a:t> = 1; </a:t>
            </a:r>
            <a:r>
              <a:rPr lang="fr-FR" dirty="0" err="1"/>
              <a:t>min_sample_split</a:t>
            </a:r>
            <a:r>
              <a:rPr lang="fr-FR" dirty="0"/>
              <a:t> = 2; </a:t>
            </a:r>
            <a:r>
              <a:rPr lang="fr-FR" dirty="0" err="1"/>
              <a:t>n_estimators</a:t>
            </a:r>
            <a:r>
              <a:rPr lang="fr-FR" dirty="0"/>
              <a:t> = 500 </a:t>
            </a:r>
          </a:p>
        </p:txBody>
      </p:sp>
    </p:spTree>
    <p:extLst>
      <p:ext uri="{BB962C8B-B14F-4D97-AF65-F5344CB8AC3E}">
        <p14:creationId xmlns:p14="http://schemas.microsoft.com/office/powerpoint/2010/main" val="116207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76D7209-4722-115C-E1BD-9B10DCA6D8CA}"/>
              </a:ext>
            </a:extLst>
          </p:cNvPr>
          <p:cNvSpPr txBox="1">
            <a:spLocks/>
          </p:cNvSpPr>
          <p:nvPr/>
        </p:nvSpPr>
        <p:spPr>
          <a:xfrm>
            <a:off x="417994" y="1020932"/>
            <a:ext cx="10515599" cy="403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Modèle construit avec et sans l’</a:t>
            </a:r>
            <a:r>
              <a:rPr lang="fr-FR" dirty="0" err="1"/>
              <a:t>EnergyStar</a:t>
            </a:r>
            <a:r>
              <a:rPr lang="fr-FR" dirty="0"/>
              <a:t>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0" dirty="0"/>
              <a:t>Métriques similaires un peu meilleures avec le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5A787-0FCB-D536-88EE-06B9EE5B4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B96C1-0D4F-436E-2E1C-6781365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Modèle 2 – Emissions de Gaz à Effet de Serre</a:t>
            </a:r>
            <a:endParaRPr lang="en-GB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892FC-DF85-FFEC-B491-7A19CA08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6669" y="2476156"/>
            <a:ext cx="5753164" cy="421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49FA95-30F5-D5AC-F3E8-F0CBF06D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1250" y="2420382"/>
            <a:ext cx="5829219" cy="4274761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E487B54-AC03-6B0E-9AF4-EC4E19B5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4" y="1766744"/>
            <a:ext cx="5196840" cy="736282"/>
          </a:xfrm>
        </p:spPr>
        <p:txBody>
          <a:bodyPr/>
          <a:lstStyle/>
          <a:p>
            <a:pPr algn="ctr"/>
            <a:r>
              <a:rPr lang="fr-FR" sz="1600" b="1" dirty="0"/>
              <a:t>Sans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B331169-83FE-B05F-DEF4-FC59BB595CDA}"/>
              </a:ext>
            </a:extLst>
          </p:cNvPr>
          <p:cNvSpPr txBox="1">
            <a:spLocks/>
          </p:cNvSpPr>
          <p:nvPr/>
        </p:nvSpPr>
        <p:spPr>
          <a:xfrm>
            <a:off x="6339833" y="1766744"/>
            <a:ext cx="513588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fr-FR" sz="1600" b="1"/>
              <a:t>Avec EnergyStar Score</a:t>
            </a:r>
            <a:endParaRPr lang="en-GB" sz="16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FC3F2F6-4375-E0AF-72D8-6AB516DB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62586"/>
              </p:ext>
            </p:extLst>
          </p:nvPr>
        </p:nvGraphicFramePr>
        <p:xfrm>
          <a:off x="1533560" y="2464721"/>
          <a:ext cx="3518989" cy="365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760827202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2795279692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1851395980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1019538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3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HGEmissions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715037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1E31E03-7638-A670-0312-DE0B9E115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14675"/>
              </p:ext>
            </p:extLst>
          </p:nvPr>
        </p:nvGraphicFramePr>
        <p:xfrm>
          <a:off x="7003872" y="2449523"/>
          <a:ext cx="3654568" cy="3581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787283212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185501364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185219205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434387194"/>
                    </a:ext>
                  </a:extLst>
                </a:gridCol>
              </a:tblGrid>
              <a:tr h="16931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53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HGEmissions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28606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95DA2-CB35-0D3F-8C03-7645DA4E07A5}"/>
              </a:ext>
            </a:extLst>
          </p:cNvPr>
          <p:cNvCxnSpPr/>
          <p:nvPr/>
        </p:nvCxnSpPr>
        <p:spPr>
          <a:xfrm>
            <a:off x="0" y="1908696"/>
            <a:ext cx="1226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7DDFD8-2262-89BD-21EE-ED5554A92F39}"/>
              </a:ext>
            </a:extLst>
          </p:cNvPr>
          <p:cNvSpPr/>
          <p:nvPr/>
        </p:nvSpPr>
        <p:spPr>
          <a:xfrm>
            <a:off x="2157273" y="2015233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263B9E-B38B-3288-2918-A76DC981CFAC}"/>
              </a:ext>
            </a:extLst>
          </p:cNvPr>
          <p:cNvSpPr/>
          <p:nvPr/>
        </p:nvSpPr>
        <p:spPr>
          <a:xfrm>
            <a:off x="7957352" y="2006355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76D7209-4722-115C-E1BD-9B10DCA6D8CA}"/>
              </a:ext>
            </a:extLst>
          </p:cNvPr>
          <p:cNvSpPr txBox="1">
            <a:spLocks/>
          </p:cNvSpPr>
          <p:nvPr/>
        </p:nvSpPr>
        <p:spPr>
          <a:xfrm>
            <a:off x="417994" y="872222"/>
            <a:ext cx="10515599" cy="403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sz="1800" dirty="0"/>
              <a:t>Modèle construit avec et sans l’</a:t>
            </a:r>
            <a:r>
              <a:rPr lang="fr-FR" sz="1800" dirty="0" err="1"/>
              <a:t>EnergyStar</a:t>
            </a:r>
            <a:r>
              <a:rPr lang="fr-FR" sz="1800" dirty="0"/>
              <a:t>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b="0" dirty="0"/>
              <a:t>Métriques similaires / meilleures avec le score (Erreur moins importante)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b="0" dirty="0" err="1"/>
              <a:t>Feature</a:t>
            </a:r>
            <a:r>
              <a:rPr lang="fr-FR" sz="1600" b="0" dirty="0"/>
              <a:t> Importance : ESS seulement 4</a:t>
            </a:r>
            <a:r>
              <a:rPr lang="fr-FR" sz="1600" b="0" baseline="30000" dirty="0"/>
              <a:t>e</a:t>
            </a:r>
            <a:endParaRPr lang="fr-FR" sz="16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1FEB73-6AA1-C876-7708-9795341D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4" y="1766744"/>
            <a:ext cx="5196840" cy="736282"/>
          </a:xfrm>
        </p:spPr>
        <p:txBody>
          <a:bodyPr/>
          <a:lstStyle/>
          <a:p>
            <a:pPr algn="ctr"/>
            <a:r>
              <a:rPr lang="fr-FR" sz="1600" b="1" dirty="0"/>
              <a:t>Sans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4F289F-56CE-C5A6-50BF-7DC0A9FA395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39833" y="1766744"/>
            <a:ext cx="5135880" cy="736282"/>
          </a:xfrm>
        </p:spPr>
        <p:txBody>
          <a:bodyPr/>
          <a:lstStyle/>
          <a:p>
            <a:pPr algn="ctr"/>
            <a:r>
              <a:rPr lang="fr-FR" sz="1600" b="1" dirty="0"/>
              <a:t>Avec </a:t>
            </a:r>
            <a:r>
              <a:rPr lang="fr-FR" sz="1600" b="1" dirty="0" err="1"/>
              <a:t>EnergyStar</a:t>
            </a:r>
            <a:r>
              <a:rPr lang="fr-FR" sz="1600" b="1" dirty="0"/>
              <a:t> Score</a:t>
            </a:r>
            <a:endParaRPr lang="en-GB" sz="1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5A787-0FCB-D536-88EE-06B9EE5B4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B96C1-0D4F-436E-2E1C-6781365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Modèle 2 – Emissions de Gaz à Effet de Serre</a:t>
            </a: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BF01A-5F1C-A772-D75F-BC2FED77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120" y="2891243"/>
            <a:ext cx="5272910" cy="3515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44291-DF6D-08F1-37C9-FC86B088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5604" y="2896160"/>
            <a:ext cx="5060108" cy="33734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20091-A6EC-D998-D2D7-A6FDF2708DBB}"/>
              </a:ext>
            </a:extLst>
          </p:cNvPr>
          <p:cNvCxnSpPr/>
          <p:nvPr/>
        </p:nvCxnSpPr>
        <p:spPr>
          <a:xfrm>
            <a:off x="0" y="1908696"/>
            <a:ext cx="1226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10B3B8-1EB1-11D0-5276-A73AADD4CD95}"/>
              </a:ext>
            </a:extLst>
          </p:cNvPr>
          <p:cNvSpPr/>
          <p:nvPr/>
        </p:nvSpPr>
        <p:spPr>
          <a:xfrm>
            <a:off x="2157273" y="2015233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8A4BB2-4CA5-7AEE-6892-C3635ED08F5F}"/>
              </a:ext>
            </a:extLst>
          </p:cNvPr>
          <p:cNvSpPr/>
          <p:nvPr/>
        </p:nvSpPr>
        <p:spPr>
          <a:xfrm>
            <a:off x="7957352" y="2006355"/>
            <a:ext cx="2077375" cy="38821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FDD3A2-7153-10B0-51D6-D3ED7D968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39990"/>
              </p:ext>
            </p:extLst>
          </p:nvPr>
        </p:nvGraphicFramePr>
        <p:xfrm>
          <a:off x="1533560" y="2464721"/>
          <a:ext cx="3518989" cy="365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760827202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2795279692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1851395980"/>
                    </a:ext>
                  </a:extLst>
                </a:gridCol>
                <a:gridCol w="836658">
                  <a:extLst>
                    <a:ext uri="{9D8B030D-6E8A-4147-A177-3AD203B41FA5}">
                      <a16:colId xmlns:a16="http://schemas.microsoft.com/office/drawing/2014/main" val="1019538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3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HGEmissions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71503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0104DD-EB03-2F13-A40E-CCB734544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94849"/>
              </p:ext>
            </p:extLst>
          </p:nvPr>
        </p:nvGraphicFramePr>
        <p:xfrm>
          <a:off x="7003872" y="2449523"/>
          <a:ext cx="3654568" cy="35814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787283212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185501364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185219205"/>
                    </a:ext>
                  </a:extLst>
                </a:gridCol>
                <a:gridCol w="881851">
                  <a:extLst>
                    <a:ext uri="{9D8B030D-6E8A-4147-A177-3AD203B41FA5}">
                      <a16:colId xmlns:a16="http://schemas.microsoft.com/office/drawing/2014/main" val="1434387194"/>
                    </a:ext>
                  </a:extLst>
                </a:gridCol>
              </a:tblGrid>
              <a:tr h="16931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534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HGEmissions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28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29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9B7812-F071-EDD5-8BEF-357BEE40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979921"/>
            <a:ext cx="10515599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Pour ce premier modèle, l’ESS semble améliorer légèrement les performances du modèle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Mais : Amélioration relativement faible. Les 2 modèles testés ont des performances acceptables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Feature</a:t>
            </a:r>
            <a:r>
              <a:rPr lang="fr-FR" dirty="0"/>
              <a:t> importance : ESS n’est que 4</a:t>
            </a:r>
            <a:r>
              <a:rPr lang="fr-FR" baseline="30000" dirty="0"/>
              <a:t>e</a:t>
            </a:r>
            <a:r>
              <a:rPr lang="fr-FR" dirty="0"/>
              <a:t> derrière les consommations d’énergie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 type d’utilisation du bâtiment n’a que peu d’importance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principales (superficie, type d’énergie utilisée, perte d’énergie (isolation), âge) plutôt liées à la taille / efficacité énergétique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Pour les émissions de gaz à effet de serre, l’ESS n’est pas une variable pertinente.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A9F9-4AD7-54D4-70C2-5990E31D0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0547231-68B6-8F98-046D-C9EE04E9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2 - Conclusions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EC0AEE3-506B-D5D0-F27F-05990E22B792}"/>
              </a:ext>
            </a:extLst>
          </p:cNvPr>
          <p:cNvSpPr txBox="1">
            <a:spLocks/>
          </p:cNvSpPr>
          <p:nvPr/>
        </p:nvSpPr>
        <p:spPr>
          <a:xfrm>
            <a:off x="838197" y="995778"/>
            <a:ext cx="10515599" cy="1037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fr-FR" dirty="0"/>
              <a:t>Modèle final : </a:t>
            </a:r>
            <a:r>
              <a:rPr lang="fr-FR" dirty="0" err="1"/>
              <a:t>bootstrap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; </a:t>
            </a:r>
            <a:r>
              <a:rPr lang="fr-FR" dirty="0" err="1"/>
              <a:t>max_depth</a:t>
            </a:r>
            <a:r>
              <a:rPr lang="fr-FR" dirty="0"/>
              <a:t>= None, </a:t>
            </a:r>
            <a:r>
              <a:rPr lang="fr-FR" dirty="0" err="1"/>
              <a:t>min_sample_leaf</a:t>
            </a:r>
            <a:r>
              <a:rPr lang="fr-FR" dirty="0"/>
              <a:t> = 1; </a:t>
            </a:r>
            <a:r>
              <a:rPr lang="fr-FR" dirty="0" err="1"/>
              <a:t>min_sample_split</a:t>
            </a:r>
            <a:r>
              <a:rPr lang="fr-FR" dirty="0"/>
              <a:t> = 2; </a:t>
            </a:r>
            <a:r>
              <a:rPr lang="fr-FR" dirty="0" err="1"/>
              <a:t>n_estimators</a:t>
            </a:r>
            <a:r>
              <a:rPr lang="fr-FR" dirty="0"/>
              <a:t> = 500 </a:t>
            </a:r>
          </a:p>
        </p:txBody>
      </p:sp>
    </p:spTree>
    <p:extLst>
      <p:ext uri="{BB962C8B-B14F-4D97-AF65-F5344CB8AC3E}">
        <p14:creationId xmlns:p14="http://schemas.microsoft.com/office/powerpoint/2010/main" val="221759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B8860-6DFA-2093-297E-D3042AF5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27760"/>
            <a:ext cx="10515599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Les données analysées permettent de mettre en place des modèles prédisant la consommation d’un bâtiment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Performances variables de ces modèles, mais de nombreux axes d’améliorations sont possibles : Récolter plus de données (2016 – 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Ici un seul modèle a été testé (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), d’autres modèles pourraient être plus performants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L’</a:t>
            </a:r>
            <a:r>
              <a:rPr lang="fr-FR" dirty="0" err="1"/>
              <a:t>hyperparamétrage</a:t>
            </a:r>
            <a:r>
              <a:rPr lang="fr-FR" dirty="0"/>
              <a:t> des modèles pourrait également être raffiné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L’</a:t>
            </a:r>
            <a:r>
              <a:rPr lang="fr-FR" dirty="0" err="1"/>
              <a:t>EnergyStarScore</a:t>
            </a:r>
            <a:r>
              <a:rPr lang="fr-FR" dirty="0"/>
              <a:t> est une métrique ancienne, dont les premières « itérations » remontent aux années 90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Peut-être plus adapté aux bâtiments / problèmes modernes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 tout cas, peu pertinent pour le problème posé ici.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3E175-9CAB-829B-BC37-1EC5B115F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480A0D-6EBA-5986-4447-55C0D40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générales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19CCA9-10AF-C3EB-F7E9-805F68161C79}"/>
              </a:ext>
            </a:extLst>
          </p:cNvPr>
          <p:cNvSpPr/>
          <p:nvPr/>
        </p:nvSpPr>
        <p:spPr>
          <a:xfrm>
            <a:off x="838199" y="4917440"/>
            <a:ext cx="10642601" cy="1188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Il est possible de prédire les consommations d’énergie et les émissions de gaz à effet de serre de bâtiments sur la base données comme leur taille, surface, présence d’un parking </a:t>
            </a:r>
            <a:r>
              <a:rPr lang="fr-FR" sz="1800" b="1" dirty="0" err="1">
                <a:solidFill>
                  <a:schemeClr val="tx1"/>
                </a:solidFill>
              </a:rPr>
              <a:t>etc</a:t>
            </a:r>
            <a:r>
              <a:rPr lang="fr-FR" sz="1800" b="1" dirty="0">
                <a:solidFill>
                  <a:schemeClr val="tx1"/>
                </a:solidFill>
              </a:rPr>
              <a:t> de manière assez efficace pour se passer de l’ESS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0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29E-4A47-4C05-A958-152AE98F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56311"/>
            <a:ext cx="10058400" cy="2950489"/>
          </a:xfrm>
        </p:spPr>
        <p:txBody>
          <a:bodyPr/>
          <a:lstStyle/>
          <a:p>
            <a:r>
              <a:rPr lang="fr-FR" sz="3200" dirty="0"/>
              <a:t>Prédiction des émissions de gaz à effets de serre et de la consommation d’énergie</a:t>
            </a:r>
            <a:br>
              <a:rPr lang="fr-FR" sz="3200" dirty="0"/>
            </a:br>
            <a:r>
              <a:rPr lang="fr-FR" sz="2400" dirty="0"/>
              <a:t>-</a:t>
            </a:r>
            <a:br>
              <a:rPr lang="fr-FR" sz="2400" dirty="0"/>
            </a:br>
            <a:r>
              <a:rPr lang="fr-FR" sz="2400" dirty="0"/>
              <a:t>Ville de Seattle </a:t>
            </a:r>
            <a:br>
              <a:rPr lang="fr-FR" sz="2400" dirty="0"/>
            </a:br>
            <a:br>
              <a:rPr lang="fr-FR" sz="2400" dirty="0"/>
            </a:br>
            <a:br>
              <a:rPr lang="fr-FR" sz="3600" dirty="0"/>
            </a:br>
            <a:r>
              <a:rPr lang="fr-FR" sz="3600" dirty="0"/>
              <a:t>Merci pour votre attention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BC54-E7C2-49D1-94DF-1CDB54238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Open </a:t>
            </a:r>
            <a:r>
              <a:rPr lang="fr-FR" dirty="0" err="1"/>
              <a:t>Classrooms</a:t>
            </a:r>
            <a:r>
              <a:rPr lang="fr-FR" dirty="0"/>
              <a:t> parcours Data Science - projet 4</a:t>
            </a:r>
          </a:p>
          <a:p>
            <a:pPr algn="ctr"/>
            <a:r>
              <a:rPr lang="fr-FR" dirty="0"/>
              <a:t>Camille Besançon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8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9F2E74-134C-4566-857F-54CEAE5BA96C}"/>
              </a:ext>
            </a:extLst>
          </p:cNvPr>
          <p:cNvSpPr/>
          <p:nvPr/>
        </p:nvSpPr>
        <p:spPr>
          <a:xfrm>
            <a:off x="681115" y="4353063"/>
            <a:ext cx="4598633" cy="100317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28BF6-7399-4510-8014-F27014A2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885" y="1403908"/>
            <a:ext cx="4700338" cy="43281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Pourcentage de remplissage par colonnes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bien renseignées, assez peu de valeurs manquantes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Première estimation des variables intéressantes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PropertyTypes</a:t>
            </a:r>
            <a:r>
              <a:rPr lang="fr-FR" dirty="0"/>
              <a:t> (types de bâtiments)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Energy Star Score</a:t>
            </a:r>
          </a:p>
          <a:p>
            <a:pPr marL="5588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GHG Emissions (Gaz à effet de serre)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SiteEnergyUse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8B0A4-3DF4-416B-B59D-E98BDCA2D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DCBF4-B97F-4856-9910-A60EF8B7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Qualité des données - remplissage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D5CEA-DC4B-4C41-907E-005A4848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37222" y="1403908"/>
            <a:ext cx="6817893" cy="47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1D211-C03C-4C7F-B450-D2D663A8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661" y="1330960"/>
            <a:ext cx="11017188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Uniformisation des types entre « 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Type » et « 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Use Type 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Exemple : ‘Low-’, ‘high-’ et ‘</a:t>
            </a:r>
            <a:r>
              <a:rPr lang="fr-FR" dirty="0" err="1"/>
              <a:t>mid-rise</a:t>
            </a:r>
            <a:r>
              <a:rPr lang="fr-FR" dirty="0"/>
              <a:t> </a:t>
            </a:r>
            <a:r>
              <a:rPr lang="fr-FR" dirty="0" err="1"/>
              <a:t>family</a:t>
            </a:r>
            <a:r>
              <a:rPr lang="fr-FR" dirty="0"/>
              <a:t> </a:t>
            </a:r>
            <a:r>
              <a:rPr lang="fr-FR" dirty="0" err="1"/>
              <a:t>housing</a:t>
            </a:r>
            <a:r>
              <a:rPr lang="fr-FR" dirty="0"/>
              <a:t>’ regroupés dans la catégorie générale ‘</a:t>
            </a:r>
            <a:r>
              <a:rPr lang="fr-FR" dirty="0" err="1"/>
              <a:t>Multifamiliy</a:t>
            </a:r>
            <a:r>
              <a:rPr lang="fr-FR" dirty="0"/>
              <a:t> </a:t>
            </a:r>
            <a:r>
              <a:rPr lang="fr-FR" dirty="0" err="1"/>
              <a:t>Housing</a:t>
            </a:r>
            <a:r>
              <a:rPr lang="fr-FR" dirty="0"/>
              <a:t>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Secondary</a:t>
            </a:r>
            <a:r>
              <a:rPr lang="fr-FR" dirty="0"/>
              <a:t> /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use type : Parfois manquant, alors que la colonne « </a:t>
            </a:r>
            <a:r>
              <a:rPr lang="fr-FR" dirty="0" err="1"/>
              <a:t>list</a:t>
            </a:r>
            <a:r>
              <a:rPr lang="fr-FR" dirty="0"/>
              <a:t> of all </a:t>
            </a:r>
            <a:r>
              <a:rPr lang="fr-FR" dirty="0" err="1"/>
              <a:t>property</a:t>
            </a:r>
            <a:r>
              <a:rPr lang="fr-FR" dirty="0"/>
              <a:t> use types » comporte 2 ou 3 éléments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Possibilité de compléter les use-type en décomposant la liste (séparateur : « , »)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 pourcentage total de remplissage des données n’augmente pas beaucoup car les données étaient déjà bien renseignées à l’origine.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29047-B3A6-4217-8D9F-4A21BE16AA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0643A3-5990-4994-B41C-717193AC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des bâtiments - Remplissage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97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B6E94D-77CB-4891-BB66-A5AF8190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269" y="1330960"/>
            <a:ext cx="6303145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Données transformées (log2)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Pas de suppression des données manquantes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Remplacement par la moyenne</a:t>
            </a:r>
          </a:p>
          <a:p>
            <a:pPr marL="558800" lvl="1" indent="0">
              <a:buNone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Amplitude des données très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Poids plus important de certaines variables (Termes énergétiques)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Nombreuses corrélations déjà visibles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896BB-42A9-47BA-BA7F-E22DA24DB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r>
              <a:rPr lang="fr-FR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40CF2-3D79-4473-8999-9321D10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valeurs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43FCF-569D-4480-B5DC-2C39553F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5580" y="575728"/>
            <a:ext cx="4022151" cy="55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6C1F2-197D-47DA-957A-95105001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29" y="1330960"/>
            <a:ext cx="5228948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Nombreuses données très corrélées : Suppression pour réduire la redondance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Ex : ‘</a:t>
            </a:r>
            <a:r>
              <a:rPr lang="fr-FR" dirty="0" err="1"/>
              <a:t>Electricity</a:t>
            </a:r>
            <a:r>
              <a:rPr lang="fr-FR" dirty="0"/>
              <a:t> Use’ et ‘Steam’ en </a:t>
            </a:r>
            <a:r>
              <a:rPr lang="fr-FR" dirty="0" err="1"/>
              <a:t>kBtu</a:t>
            </a:r>
            <a:r>
              <a:rPr lang="fr-FR" dirty="0"/>
              <a:t> et en kWh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DA23C-F634-433E-B52F-C8E884609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96E884-DEA2-4026-B8C8-297A90B0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r>
              <a:rPr lang="fr-FR" dirty="0"/>
              <a:t> entre variables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C80AE-061F-4B0D-BACE-6EFB49B3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428" y="901097"/>
            <a:ext cx="5960343" cy="54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DCF5-CABA-6834-7216-89BBA2DFE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2BFC4-FBD9-78DD-19DF-C2F475BF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r>
              <a:rPr lang="fr-FR" dirty="0"/>
              <a:t> avec les variables cibles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093F5-A343-212C-BCEC-96222A96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98" y="1195388"/>
            <a:ext cx="7395302" cy="5190158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6C1E864-0B63-15CD-4BE3-CBAD6B1E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29" y="1330960"/>
            <a:ext cx="4864963" cy="45381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Nombreuses données très corrélées : Suppression pour réduire la redondance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Ex : ‘</a:t>
            </a:r>
            <a:r>
              <a:rPr lang="fr-FR" dirty="0" err="1"/>
              <a:t>Electricity</a:t>
            </a:r>
            <a:r>
              <a:rPr lang="fr-FR" dirty="0"/>
              <a:t> Use’ en </a:t>
            </a:r>
            <a:r>
              <a:rPr lang="fr-FR" dirty="0" err="1"/>
              <a:t>kbtU</a:t>
            </a:r>
            <a:r>
              <a:rPr lang="fr-FR" dirty="0"/>
              <a:t> et en kWh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Suppression des corrélations trop forte avec les cibles (risque d’</a:t>
            </a:r>
            <a:r>
              <a:rPr lang="fr-FR" dirty="0" err="1"/>
              <a:t>overfitting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Premier tri effectué – certaines corrélations sont conservées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Source EUI (Energy Use </a:t>
            </a:r>
            <a:r>
              <a:rPr lang="fr-FR" dirty="0" err="1"/>
              <a:t>Intensity</a:t>
            </a:r>
            <a:r>
              <a:rPr lang="fr-FR" dirty="0"/>
              <a:t>) : </a:t>
            </a:r>
            <a:r>
              <a:rPr lang="fr-FR" dirty="0" err="1"/>
              <a:t>SiteEUI</a:t>
            </a:r>
            <a:r>
              <a:rPr lang="fr-FR" dirty="0"/>
              <a:t> + pertes liées à la livraison, intéressant pour des nouvelles </a:t>
            </a:r>
            <a:r>
              <a:rPr lang="fr-FR" dirty="0" err="1"/>
              <a:t>features</a:t>
            </a:r>
            <a:r>
              <a:rPr lang="fr-FR" dirty="0"/>
              <a:t> 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8AB7D-8C2F-9BFD-08D7-B252C395942D}"/>
              </a:ext>
            </a:extLst>
          </p:cNvPr>
          <p:cNvSpPr/>
          <p:nvPr/>
        </p:nvSpPr>
        <p:spPr>
          <a:xfrm>
            <a:off x="6525087" y="1669002"/>
            <a:ext cx="2379216" cy="2308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E68F2-AAFB-D3DF-22DE-9852716F1900}"/>
              </a:ext>
            </a:extLst>
          </p:cNvPr>
          <p:cNvSpPr/>
          <p:nvPr/>
        </p:nvSpPr>
        <p:spPr>
          <a:xfrm>
            <a:off x="6525087" y="5166369"/>
            <a:ext cx="2379216" cy="2308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A9C92-8752-AEC8-E2B7-D6CD092FD9E1}"/>
              </a:ext>
            </a:extLst>
          </p:cNvPr>
          <p:cNvSpPr/>
          <p:nvPr/>
        </p:nvSpPr>
        <p:spPr>
          <a:xfrm>
            <a:off x="6525087" y="5564958"/>
            <a:ext cx="2379216" cy="2308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7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DA23C-F634-433E-B52F-C8E884609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96E884-DEA2-4026-B8C8-297A90B0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r>
              <a:rPr lang="fr-FR" dirty="0"/>
              <a:t> entre variables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C80AE-061F-4B0D-BACE-6EFB49B3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428" y="957059"/>
            <a:ext cx="5960343" cy="5305874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CF67484-29AE-867E-0F7B-B6D336C4667C}"/>
              </a:ext>
            </a:extLst>
          </p:cNvPr>
          <p:cNvSpPr txBox="1">
            <a:spLocks/>
          </p:cNvSpPr>
          <p:nvPr/>
        </p:nvSpPr>
        <p:spPr>
          <a:xfrm>
            <a:off x="346229" y="1330960"/>
            <a:ext cx="4864963" cy="45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Nombreuses données très corrélées : Suppression pour réduire la redondance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Ex : ‘</a:t>
            </a:r>
            <a:r>
              <a:rPr lang="fr-FR" dirty="0" err="1"/>
              <a:t>Electricity</a:t>
            </a:r>
            <a:r>
              <a:rPr lang="fr-FR" dirty="0"/>
              <a:t> Use’ en </a:t>
            </a:r>
            <a:r>
              <a:rPr lang="fr-FR" dirty="0" err="1"/>
              <a:t>kbtU</a:t>
            </a:r>
            <a:r>
              <a:rPr lang="fr-FR" dirty="0"/>
              <a:t> et en kWh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Suppression des corrélations trop forte (&gt;0.9) avec les cibles (risque d’</a:t>
            </a:r>
            <a:r>
              <a:rPr lang="fr-FR" dirty="0" err="1"/>
              <a:t>overfitting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Premier tri effectué – certaines corrélations sont conservées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Source EUI (Energy Use </a:t>
            </a:r>
            <a:r>
              <a:rPr lang="fr-FR" dirty="0" err="1"/>
              <a:t>Intensity</a:t>
            </a:r>
            <a:r>
              <a:rPr lang="fr-FR" dirty="0"/>
              <a:t>) : </a:t>
            </a:r>
            <a:r>
              <a:rPr lang="fr-FR" dirty="0" err="1"/>
              <a:t>SiteEUI</a:t>
            </a:r>
            <a:r>
              <a:rPr lang="fr-FR" dirty="0"/>
              <a:t> + pertes liées à la livraison, intéressant pour des nouvelles </a:t>
            </a:r>
            <a:r>
              <a:rPr lang="fr-FR" dirty="0" err="1"/>
              <a:t>features</a:t>
            </a:r>
            <a:r>
              <a:rPr lang="fr-FR" dirty="0"/>
              <a:t> 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9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DA23C-F634-433E-B52F-C8E884609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r>
              <a:rPr lang="fr-FR"/>
              <a:t>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96E884-DEA2-4026-B8C8-297A90B0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r>
              <a:rPr lang="fr-FR" dirty="0"/>
              <a:t> avec les variables cibles</a:t>
            </a:r>
            <a:endParaRPr lang="en-GB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CF67484-29AE-867E-0F7B-B6D336C4667C}"/>
              </a:ext>
            </a:extLst>
          </p:cNvPr>
          <p:cNvSpPr txBox="1">
            <a:spLocks/>
          </p:cNvSpPr>
          <p:nvPr/>
        </p:nvSpPr>
        <p:spPr>
          <a:xfrm>
            <a:off x="346229" y="1330960"/>
            <a:ext cx="4864963" cy="45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Nombreuses données très corrélées : Suppression pour réduire la redondance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Ex : ‘</a:t>
            </a:r>
            <a:r>
              <a:rPr lang="fr-FR" dirty="0" err="1"/>
              <a:t>Electricity</a:t>
            </a:r>
            <a:r>
              <a:rPr lang="fr-FR" dirty="0"/>
              <a:t> Use’ en </a:t>
            </a:r>
            <a:r>
              <a:rPr lang="fr-FR" dirty="0" err="1"/>
              <a:t>kbtU</a:t>
            </a:r>
            <a:r>
              <a:rPr lang="fr-FR" dirty="0"/>
              <a:t> et en kWh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Suppression des corrélations trop forte avec les cibles (risque d’</a:t>
            </a:r>
            <a:r>
              <a:rPr lang="fr-FR" dirty="0" err="1"/>
              <a:t>overfitting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Premier tri effectué – certaines corrélations sont conservées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Source EUI (Energy Use </a:t>
            </a:r>
            <a:r>
              <a:rPr lang="fr-FR" dirty="0" err="1"/>
              <a:t>Intensity</a:t>
            </a:r>
            <a:r>
              <a:rPr lang="fr-FR" dirty="0"/>
              <a:t>) : </a:t>
            </a:r>
            <a:r>
              <a:rPr lang="fr-FR" dirty="0" err="1"/>
              <a:t>SiteEUI</a:t>
            </a:r>
            <a:r>
              <a:rPr lang="fr-FR" dirty="0"/>
              <a:t> + pertes liées à la livraison, intéressant pour des nouvelles </a:t>
            </a:r>
            <a:r>
              <a:rPr lang="fr-FR" dirty="0" err="1"/>
              <a:t>features</a:t>
            </a:r>
            <a:r>
              <a:rPr lang="fr-FR" dirty="0"/>
              <a:t> 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F2CAD-A706-4BE3-5F17-39216C38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79" y="1330960"/>
            <a:ext cx="6245992" cy="4727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5A57C6-3DDF-EFA1-8085-667635577C47}"/>
              </a:ext>
            </a:extLst>
          </p:cNvPr>
          <p:cNvSpPr/>
          <p:nvPr/>
        </p:nvSpPr>
        <p:spPr>
          <a:xfrm>
            <a:off x="6667129" y="4749553"/>
            <a:ext cx="2183907" cy="36398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323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ouge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DE75C543-F60B-42F7-B877-91B9D2398EF1}" vid="{8D021274-278C-48E8-A33E-AB23B9ECC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7744</TotalTime>
  <Words>1848</Words>
  <Application>Microsoft Office PowerPoint</Application>
  <PresentationFormat>Widescreen</PresentationFormat>
  <Paragraphs>277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Default Theme</vt:lpstr>
      <vt:lpstr>Prédiction des émissions de gaz à effets de serre et de la consommation d’énergie - Ville de Seattle </vt:lpstr>
      <vt:lpstr>Données d’origine</vt:lpstr>
      <vt:lpstr>Qualité des données - remplissage</vt:lpstr>
      <vt:lpstr>Types des bâtiments - Remplissage</vt:lpstr>
      <vt:lpstr>Distribution des valeurs</vt:lpstr>
      <vt:lpstr>Correlations entre variables</vt:lpstr>
      <vt:lpstr>Correlations avec les variables cibles</vt:lpstr>
      <vt:lpstr>Correlations entre variables</vt:lpstr>
      <vt:lpstr>Correlations avec les variables cibles</vt:lpstr>
      <vt:lpstr>Analyse en composante principales</vt:lpstr>
      <vt:lpstr>Analyse en composante principales</vt:lpstr>
      <vt:lpstr>Analyse en composante principales</vt:lpstr>
      <vt:lpstr>Analyse en composante principales</vt:lpstr>
      <vt:lpstr>Variables catégorielles</vt:lpstr>
      <vt:lpstr>Variables catégorielles</vt:lpstr>
      <vt:lpstr>Variables catégorielles</vt:lpstr>
      <vt:lpstr>Création de nouvelles variables</vt:lpstr>
      <vt:lpstr>Variables continues finales</vt:lpstr>
      <vt:lpstr>Types et utilisation des bâtiments</vt:lpstr>
      <vt:lpstr>Encoder sur l’utilisation des bâtiments</vt:lpstr>
      <vt:lpstr>Méthode</vt:lpstr>
      <vt:lpstr>Modèle 1 – Consommation d’énergie</vt:lpstr>
      <vt:lpstr>Modèle 1 – Consommation d’énergie</vt:lpstr>
      <vt:lpstr>Modèle 1 - Conclusions</vt:lpstr>
      <vt:lpstr>Modèle 2 – Emissions de Gaz à Effet de Serre</vt:lpstr>
      <vt:lpstr>Modèle 2 – Emissions de Gaz à Effet de Serre</vt:lpstr>
      <vt:lpstr>Modèle 2 - Conclusions</vt:lpstr>
      <vt:lpstr>Conclusions générales</vt:lpstr>
      <vt:lpstr>Prédiction des émissions de gaz à effets de serre et de la consommation d’énergie - Ville de Seattle    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BESANÇON</dc:creator>
  <cp:lastModifiedBy>Camille BESANÇON</cp:lastModifiedBy>
  <cp:revision>39</cp:revision>
  <dcterms:created xsi:type="dcterms:W3CDTF">2022-05-05T09:32:02Z</dcterms:created>
  <dcterms:modified xsi:type="dcterms:W3CDTF">2022-06-12T12:43:27Z</dcterms:modified>
</cp:coreProperties>
</file>